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7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</p:sldIdLst>
  <p:sldSz cx="23622000" cy="33423225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830" autoAdjust="0"/>
    <p:restoredTop sz="94660"/>
  </p:normalViewPr>
  <p:slideViewPr>
    <p:cSldViewPr snapToGrid="0" snapToObjects="1">
      <p:cViewPr>
        <p:scale>
          <a:sx n="30" d="100"/>
          <a:sy n="30" d="100"/>
        </p:scale>
        <p:origin x="756" y="1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AA50260-3DB2-456C-A6E9-06660BD4C85A}" type="datetimeFigureOut">
              <a:rPr lang="zh-TW" altLang="en-US" smtClean="0"/>
              <a:t>2023/10/17</a:t>
            </a:fld>
            <a:endParaRPr lang="zh-TW" altLang="en-US"/>
          </a:p>
        </p:txBody>
      </p:sp>
      <p:sp>
        <p:nvSpPr>
          <p:cNvPr id="4" name="投影片影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2338388" y="1143000"/>
            <a:ext cx="218122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D272C19-5420-442E-9896-5089DCFE37D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46208480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26:55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D272C19-5420-442E-9896-5089DCFE37D3}" type="slidenum">
              <a:rPr lang="zh-TW" altLang="en-US" smtClean="0"/>
              <a:t>3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15669895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27:35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D272C19-5420-442E-9896-5089DCFE37D3}" type="slidenum">
              <a:rPr lang="zh-TW" altLang="en-US" smtClean="0"/>
              <a:t>5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618222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28:25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D272C19-5420-442E-9896-5089DCFE37D3}" type="slidenum">
              <a:rPr lang="zh-TW" altLang="en-US" smtClean="0"/>
              <a:t>10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58096280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29:25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D272C19-5420-442E-9896-5089DCFE37D3}" type="slidenum">
              <a:rPr lang="zh-TW" altLang="en-US" smtClean="0"/>
              <a:t>11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4821466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10/17/2023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10/17/2023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10/17/2023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10/17/2023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10/17/2023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10/17/2023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10/17/2023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10/17/2023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10/17/2023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10/17/2023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10/17/2023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10/17/2023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23622000" cy="33423225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image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23622000" cy="33423225"/>
          </a:xfrm>
          <a:prstGeom prst="rect">
            <a:avLst/>
          </a:prstGeom>
        </p:spPr>
      </p:pic>
      <p:sp>
        <p:nvSpPr>
          <p:cNvPr id="3" name="矩形 2">
            <a:extLst>
              <a:ext uri="{FF2B5EF4-FFF2-40B4-BE49-F238E27FC236}">
                <a16:creationId xmlns:a16="http://schemas.microsoft.com/office/drawing/2014/main" id="{97BB756F-5CE9-4317-B909-6243532D8E32}"/>
              </a:ext>
            </a:extLst>
          </p:cNvPr>
          <p:cNvSpPr/>
          <p:nvPr/>
        </p:nvSpPr>
        <p:spPr>
          <a:xfrm>
            <a:off x="3372073" y="1121820"/>
            <a:ext cx="8718697" cy="1443070"/>
          </a:xfrm>
          <a:prstGeom prst="rect">
            <a:avLst/>
          </a:prstGeom>
          <a:solidFill>
            <a:srgbClr val="FFFFD9">
              <a:alpha val="50196"/>
            </a:srgbClr>
          </a:solidFill>
          <a:ln>
            <a:solidFill>
              <a:srgbClr val="E9E9C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3305" tIns="31652" rIns="63305" bIns="3165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r"/>
            <a:r>
              <a:rPr lang="en-US" altLang="zh-TW" sz="2400" dirty="0">
                <a:solidFill>
                  <a:schemeClr val="tx1"/>
                </a:solidFill>
              </a:rPr>
              <a:t>  </a:t>
            </a:r>
            <a:r>
              <a:rPr lang="en-US" altLang="zh-TW" sz="2400" dirty="0" err="1">
                <a:solidFill>
                  <a:schemeClr val="tx1"/>
                </a:solidFill>
              </a:rPr>
              <a:t>mel</a:t>
            </a:r>
            <a:endParaRPr lang="en-US" altLang="zh-TW" sz="2400" dirty="0">
              <a:solidFill>
                <a:schemeClr val="tx1"/>
              </a:solidFill>
            </a:endParaRPr>
          </a:p>
          <a:p>
            <a:pPr algn="r"/>
            <a:endParaRPr lang="zh-TW" altLang="en-US" sz="2400" dirty="0"/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965C4B70-03D2-4344-94DA-CA1D8E73C001}"/>
              </a:ext>
            </a:extLst>
          </p:cNvPr>
          <p:cNvSpPr/>
          <p:nvPr/>
        </p:nvSpPr>
        <p:spPr>
          <a:xfrm>
            <a:off x="3426351" y="17121820"/>
            <a:ext cx="8718697" cy="1443070"/>
          </a:xfrm>
          <a:prstGeom prst="rect">
            <a:avLst/>
          </a:prstGeom>
          <a:solidFill>
            <a:srgbClr val="FFFFD9">
              <a:alpha val="50196"/>
            </a:srgbClr>
          </a:solidFill>
          <a:ln>
            <a:solidFill>
              <a:srgbClr val="E9E9C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3305" tIns="31652" rIns="63305" bIns="3165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r"/>
            <a:r>
              <a:rPr lang="en-US" altLang="zh-TW" sz="2400" dirty="0">
                <a:solidFill>
                  <a:schemeClr val="tx1"/>
                </a:solidFill>
              </a:rPr>
              <a:t>  </a:t>
            </a:r>
            <a:r>
              <a:rPr lang="en-US" altLang="zh-TW" sz="2400" dirty="0" err="1">
                <a:solidFill>
                  <a:schemeClr val="tx1"/>
                </a:solidFill>
              </a:rPr>
              <a:t>mel</a:t>
            </a:r>
            <a:endParaRPr lang="en-US" altLang="zh-TW" sz="2400" dirty="0">
              <a:solidFill>
                <a:schemeClr val="tx1"/>
              </a:solidFill>
            </a:endParaRPr>
          </a:p>
          <a:p>
            <a:pPr algn="r"/>
            <a:endParaRPr lang="zh-TW" altLang="en-US" sz="2400" dirty="0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8E300219-6A90-4929-B08B-F4163DA36705}"/>
              </a:ext>
            </a:extLst>
          </p:cNvPr>
          <p:cNvSpPr/>
          <p:nvPr/>
        </p:nvSpPr>
        <p:spPr>
          <a:xfrm>
            <a:off x="3372073" y="18781678"/>
            <a:ext cx="8718697" cy="1443070"/>
          </a:xfrm>
          <a:prstGeom prst="rect">
            <a:avLst/>
          </a:prstGeom>
          <a:solidFill>
            <a:srgbClr val="FFFFD9">
              <a:alpha val="50196"/>
            </a:srgbClr>
          </a:solidFill>
          <a:ln>
            <a:solidFill>
              <a:srgbClr val="E9E9C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3305" tIns="31652" rIns="63305" bIns="3165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r"/>
            <a:r>
              <a:rPr lang="en-US" altLang="zh-TW" sz="2400" dirty="0">
                <a:solidFill>
                  <a:schemeClr val="tx1"/>
                </a:solidFill>
              </a:rPr>
              <a:t>  </a:t>
            </a:r>
            <a:r>
              <a:rPr lang="en-US" altLang="zh-TW" sz="2400" dirty="0" err="1">
                <a:solidFill>
                  <a:schemeClr val="tx1"/>
                </a:solidFill>
              </a:rPr>
              <a:t>mel</a:t>
            </a:r>
            <a:endParaRPr lang="en-US" altLang="zh-TW" sz="2400" dirty="0">
              <a:solidFill>
                <a:schemeClr val="tx1"/>
              </a:solidFill>
            </a:endParaRPr>
          </a:p>
          <a:p>
            <a:pPr algn="r"/>
            <a:endParaRPr lang="zh-TW" altLang="en-US" sz="2400" dirty="0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9D5B7B5E-BB2B-4C02-983C-2968EB7118C0}"/>
              </a:ext>
            </a:extLst>
          </p:cNvPr>
          <p:cNvSpPr/>
          <p:nvPr/>
        </p:nvSpPr>
        <p:spPr>
          <a:xfrm>
            <a:off x="3393353" y="6401700"/>
            <a:ext cx="8667071" cy="1260000"/>
          </a:xfrm>
          <a:prstGeom prst="rect">
            <a:avLst/>
          </a:prstGeom>
          <a:solidFill>
            <a:srgbClr val="D8F3F4">
              <a:alpha val="45098"/>
            </a:srgbClr>
          </a:solidFill>
          <a:ln>
            <a:solidFill>
              <a:srgbClr val="76C0D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3305" tIns="31652" rIns="63305" bIns="3165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r"/>
            <a:r>
              <a:rPr lang="en-US" altLang="zh-TW" sz="2400" dirty="0" err="1">
                <a:solidFill>
                  <a:schemeClr val="tx1"/>
                </a:solidFill>
              </a:rPr>
              <a:t>mel+harm</a:t>
            </a:r>
            <a:endParaRPr lang="en-US" altLang="zh-TW" sz="2400" dirty="0">
              <a:solidFill>
                <a:schemeClr val="tx1"/>
              </a:solidFill>
            </a:endParaRPr>
          </a:p>
          <a:p>
            <a:pPr algn="r"/>
            <a:endParaRPr lang="zh-TW" altLang="en-US" sz="2400" dirty="0"/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ECE87C6D-AF26-4097-8774-004F09BF6C0F}"/>
              </a:ext>
            </a:extLst>
          </p:cNvPr>
          <p:cNvSpPr/>
          <p:nvPr/>
        </p:nvSpPr>
        <p:spPr>
          <a:xfrm>
            <a:off x="3545753" y="7893496"/>
            <a:ext cx="8667071" cy="1260000"/>
          </a:xfrm>
          <a:prstGeom prst="rect">
            <a:avLst/>
          </a:prstGeom>
          <a:solidFill>
            <a:srgbClr val="D8F3F4">
              <a:alpha val="45098"/>
            </a:srgbClr>
          </a:solidFill>
          <a:ln>
            <a:solidFill>
              <a:srgbClr val="76C0D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3305" tIns="31652" rIns="63305" bIns="3165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r"/>
            <a:r>
              <a:rPr lang="en-US" altLang="zh-TW" sz="2400" dirty="0" err="1">
                <a:solidFill>
                  <a:schemeClr val="tx1"/>
                </a:solidFill>
              </a:rPr>
              <a:t>mel+harm</a:t>
            </a:r>
            <a:endParaRPr lang="en-US" altLang="zh-TW" sz="2400" dirty="0">
              <a:solidFill>
                <a:schemeClr val="tx1"/>
              </a:solidFill>
            </a:endParaRPr>
          </a:p>
          <a:p>
            <a:pPr algn="r"/>
            <a:endParaRPr lang="zh-TW" altLang="en-US" sz="2400" dirty="0"/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D4D8258A-2EF2-4121-9EBE-478E744FE1BF}"/>
              </a:ext>
            </a:extLst>
          </p:cNvPr>
          <p:cNvSpPr/>
          <p:nvPr/>
        </p:nvSpPr>
        <p:spPr>
          <a:xfrm>
            <a:off x="3372073" y="9385292"/>
            <a:ext cx="8827255" cy="1260000"/>
          </a:xfrm>
          <a:prstGeom prst="rect">
            <a:avLst/>
          </a:prstGeom>
          <a:solidFill>
            <a:srgbClr val="D9D9FF">
              <a:alpha val="40000"/>
            </a:srgbClr>
          </a:solidFill>
          <a:ln>
            <a:solidFill>
              <a:srgbClr val="BEBEE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3305" tIns="31652" rIns="63305" bIns="3165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r"/>
            <a:r>
              <a:rPr lang="en-US" altLang="zh-TW" sz="2400" dirty="0">
                <a:solidFill>
                  <a:schemeClr val="tx1"/>
                </a:solidFill>
              </a:rPr>
              <a:t>rhythm</a:t>
            </a:r>
          </a:p>
          <a:p>
            <a:pPr algn="r"/>
            <a:endParaRPr lang="zh-TW" altLang="en-US" sz="2400" dirty="0"/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22B75698-AE7A-4047-9DDF-52155D9CF69B}"/>
              </a:ext>
            </a:extLst>
          </p:cNvPr>
          <p:cNvSpPr/>
          <p:nvPr/>
        </p:nvSpPr>
        <p:spPr>
          <a:xfrm>
            <a:off x="3219675" y="10953362"/>
            <a:ext cx="8871096" cy="1260000"/>
          </a:xfrm>
          <a:prstGeom prst="rect">
            <a:avLst/>
          </a:prstGeom>
          <a:solidFill>
            <a:srgbClr val="D9D9FF">
              <a:alpha val="40000"/>
            </a:srgbClr>
          </a:solidFill>
          <a:ln>
            <a:solidFill>
              <a:srgbClr val="BEBEE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3305" tIns="31652" rIns="63305" bIns="3165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r"/>
            <a:r>
              <a:rPr lang="en-US" altLang="zh-TW" sz="2400" dirty="0">
                <a:solidFill>
                  <a:schemeClr val="tx1"/>
                </a:solidFill>
              </a:rPr>
              <a:t>rhythm</a:t>
            </a:r>
          </a:p>
          <a:p>
            <a:pPr algn="r"/>
            <a:endParaRPr lang="zh-TW" altLang="en-US" sz="2400" dirty="0"/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6F74D39A-BB40-4E21-B5D1-6D547FA4855A}"/>
              </a:ext>
            </a:extLst>
          </p:cNvPr>
          <p:cNvSpPr/>
          <p:nvPr/>
        </p:nvSpPr>
        <p:spPr>
          <a:xfrm>
            <a:off x="3263515" y="12445158"/>
            <a:ext cx="8827255" cy="1260000"/>
          </a:xfrm>
          <a:prstGeom prst="rect">
            <a:avLst/>
          </a:prstGeom>
          <a:solidFill>
            <a:srgbClr val="D9D9FF">
              <a:alpha val="40000"/>
            </a:srgbClr>
          </a:solidFill>
          <a:ln>
            <a:solidFill>
              <a:srgbClr val="BEBEE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3305" tIns="31652" rIns="63305" bIns="3165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r"/>
            <a:r>
              <a:rPr lang="en-US" altLang="zh-TW" sz="2400" dirty="0">
                <a:solidFill>
                  <a:schemeClr val="tx1"/>
                </a:solidFill>
              </a:rPr>
              <a:t>rhythm</a:t>
            </a:r>
          </a:p>
          <a:p>
            <a:pPr algn="r"/>
            <a:endParaRPr lang="zh-TW" altLang="en-US" sz="2400" dirty="0"/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7AA81093-BB33-481E-BA3C-B3B3FC1F1DAB}"/>
              </a:ext>
            </a:extLst>
          </p:cNvPr>
          <p:cNvSpPr/>
          <p:nvPr/>
        </p:nvSpPr>
        <p:spPr>
          <a:xfrm>
            <a:off x="3285233" y="13953591"/>
            <a:ext cx="8827255" cy="1260000"/>
          </a:xfrm>
          <a:prstGeom prst="rect">
            <a:avLst/>
          </a:prstGeom>
          <a:solidFill>
            <a:srgbClr val="D9D9FF">
              <a:alpha val="40000"/>
            </a:srgbClr>
          </a:solidFill>
          <a:ln>
            <a:solidFill>
              <a:srgbClr val="BEBEE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3305" tIns="31652" rIns="63305" bIns="3165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r"/>
            <a:r>
              <a:rPr lang="en-US" altLang="zh-TW" sz="2400" dirty="0">
                <a:solidFill>
                  <a:schemeClr val="tx1"/>
                </a:solidFill>
              </a:rPr>
              <a:t>rhythm</a:t>
            </a:r>
          </a:p>
          <a:p>
            <a:pPr algn="r"/>
            <a:endParaRPr lang="zh-TW" altLang="en-US" sz="2400" dirty="0"/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83F597B7-1526-48A4-BA55-CB838CA14DD7}"/>
              </a:ext>
            </a:extLst>
          </p:cNvPr>
          <p:cNvSpPr/>
          <p:nvPr/>
        </p:nvSpPr>
        <p:spPr>
          <a:xfrm>
            <a:off x="3358336" y="15505024"/>
            <a:ext cx="8827255" cy="1260000"/>
          </a:xfrm>
          <a:prstGeom prst="rect">
            <a:avLst/>
          </a:prstGeom>
          <a:solidFill>
            <a:srgbClr val="D9D9FF">
              <a:alpha val="40000"/>
            </a:srgbClr>
          </a:solidFill>
          <a:ln>
            <a:solidFill>
              <a:srgbClr val="BEBEE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3305" tIns="31652" rIns="63305" bIns="3165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r"/>
            <a:r>
              <a:rPr lang="en-US" altLang="zh-TW" sz="2400" dirty="0">
                <a:solidFill>
                  <a:schemeClr val="tx1"/>
                </a:solidFill>
              </a:rPr>
              <a:t>rhythm</a:t>
            </a:r>
          </a:p>
          <a:p>
            <a:pPr algn="r"/>
            <a:endParaRPr lang="zh-TW" altLang="en-US" sz="2400" dirty="0"/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CF67DE1B-F1C7-4829-BD8C-BC83E0A28503}"/>
              </a:ext>
            </a:extLst>
          </p:cNvPr>
          <p:cNvSpPr/>
          <p:nvPr/>
        </p:nvSpPr>
        <p:spPr>
          <a:xfrm>
            <a:off x="3225869" y="20305119"/>
            <a:ext cx="8827255" cy="1260000"/>
          </a:xfrm>
          <a:prstGeom prst="rect">
            <a:avLst/>
          </a:prstGeom>
          <a:solidFill>
            <a:srgbClr val="D9D9FF">
              <a:alpha val="40000"/>
            </a:srgbClr>
          </a:solidFill>
          <a:ln>
            <a:solidFill>
              <a:srgbClr val="BEBEE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3305" tIns="31652" rIns="63305" bIns="3165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r"/>
            <a:r>
              <a:rPr lang="en-US" altLang="zh-TW" sz="2400" dirty="0">
                <a:solidFill>
                  <a:schemeClr val="tx1"/>
                </a:solidFill>
              </a:rPr>
              <a:t>rhythm</a:t>
            </a:r>
          </a:p>
          <a:p>
            <a:pPr algn="r"/>
            <a:endParaRPr lang="zh-TW" altLang="en-US" sz="2400" dirty="0"/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F70C7EC0-2DD3-4082-B2D9-2F21936F0627}"/>
              </a:ext>
            </a:extLst>
          </p:cNvPr>
          <p:cNvSpPr/>
          <p:nvPr/>
        </p:nvSpPr>
        <p:spPr>
          <a:xfrm>
            <a:off x="3263295" y="21729521"/>
            <a:ext cx="8827255" cy="1260000"/>
          </a:xfrm>
          <a:prstGeom prst="rect">
            <a:avLst/>
          </a:prstGeom>
          <a:solidFill>
            <a:srgbClr val="D9D9FF">
              <a:alpha val="40000"/>
            </a:srgbClr>
          </a:solidFill>
          <a:ln>
            <a:solidFill>
              <a:srgbClr val="BEBEE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3305" tIns="31652" rIns="63305" bIns="3165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r"/>
            <a:r>
              <a:rPr lang="en-US" altLang="zh-TW" sz="2400" dirty="0">
                <a:solidFill>
                  <a:schemeClr val="tx1"/>
                </a:solidFill>
              </a:rPr>
              <a:t>rhythm</a:t>
            </a:r>
          </a:p>
          <a:p>
            <a:pPr algn="r"/>
            <a:endParaRPr lang="zh-TW" altLang="en-US" sz="2400" dirty="0"/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E0CFB19C-162A-4A37-BD98-19A2521BBF9D}"/>
              </a:ext>
            </a:extLst>
          </p:cNvPr>
          <p:cNvSpPr/>
          <p:nvPr/>
        </p:nvSpPr>
        <p:spPr>
          <a:xfrm>
            <a:off x="3263515" y="23153923"/>
            <a:ext cx="8827255" cy="1260000"/>
          </a:xfrm>
          <a:prstGeom prst="rect">
            <a:avLst/>
          </a:prstGeom>
          <a:solidFill>
            <a:srgbClr val="D9D9FF">
              <a:alpha val="40000"/>
            </a:srgbClr>
          </a:solidFill>
          <a:ln>
            <a:solidFill>
              <a:srgbClr val="BEBEE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3305" tIns="31652" rIns="63305" bIns="3165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r"/>
            <a:r>
              <a:rPr lang="en-US" altLang="zh-TW" sz="2400" dirty="0">
                <a:solidFill>
                  <a:schemeClr val="tx1"/>
                </a:solidFill>
              </a:rPr>
              <a:t>rhythm</a:t>
            </a:r>
          </a:p>
          <a:p>
            <a:pPr algn="r"/>
            <a:endParaRPr lang="zh-TW" altLang="en-US" sz="2400" dirty="0"/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F362FFE0-579D-417A-B6C1-CB9F7653780E}"/>
              </a:ext>
            </a:extLst>
          </p:cNvPr>
          <p:cNvSpPr/>
          <p:nvPr/>
        </p:nvSpPr>
        <p:spPr>
          <a:xfrm>
            <a:off x="3691957" y="3194890"/>
            <a:ext cx="8333691" cy="1260000"/>
          </a:xfrm>
          <a:prstGeom prst="rect">
            <a:avLst/>
          </a:prstGeom>
          <a:solidFill>
            <a:srgbClr val="FFD9D9">
              <a:alpha val="45098"/>
            </a:srgbClr>
          </a:solidFill>
          <a:ln>
            <a:solidFill>
              <a:srgbClr val="E5BEB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3305" tIns="31652" rIns="63305" bIns="3165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r"/>
            <a:r>
              <a:rPr lang="en-US" altLang="zh-TW" sz="2400" dirty="0">
                <a:solidFill>
                  <a:schemeClr val="tx1"/>
                </a:solidFill>
              </a:rPr>
              <a:t>harm</a:t>
            </a:r>
          </a:p>
          <a:p>
            <a:pPr algn="r"/>
            <a:endParaRPr lang="zh-TW" altLang="en-US" sz="2400" dirty="0"/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BF764605-D02B-47CB-97AB-86CEA65A135B}"/>
              </a:ext>
            </a:extLst>
          </p:cNvPr>
          <p:cNvSpPr/>
          <p:nvPr/>
        </p:nvSpPr>
        <p:spPr>
          <a:xfrm>
            <a:off x="3545752" y="4934156"/>
            <a:ext cx="8333691" cy="1260000"/>
          </a:xfrm>
          <a:prstGeom prst="rect">
            <a:avLst/>
          </a:prstGeom>
          <a:solidFill>
            <a:srgbClr val="FFD9D9">
              <a:alpha val="45098"/>
            </a:srgbClr>
          </a:solidFill>
          <a:ln>
            <a:solidFill>
              <a:srgbClr val="E5BEB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3305" tIns="31652" rIns="63305" bIns="3165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r"/>
            <a:r>
              <a:rPr lang="en-US" altLang="zh-TW" sz="2400" dirty="0">
                <a:solidFill>
                  <a:schemeClr val="tx1"/>
                </a:solidFill>
              </a:rPr>
              <a:t>harm</a:t>
            </a:r>
          </a:p>
          <a:p>
            <a:pPr algn="r"/>
            <a:endParaRPr lang="zh-TW" altLang="en-US" sz="2400" dirty="0"/>
          </a:p>
        </p:txBody>
      </p:sp>
      <p:sp>
        <p:nvSpPr>
          <p:cNvPr id="18" name="矩形 17">
            <a:extLst>
              <a:ext uri="{FF2B5EF4-FFF2-40B4-BE49-F238E27FC236}">
                <a16:creationId xmlns:a16="http://schemas.microsoft.com/office/drawing/2014/main" id="{B0C7B227-0A8C-4E82-B4B2-291450E53AA9}"/>
              </a:ext>
            </a:extLst>
          </p:cNvPr>
          <p:cNvSpPr/>
          <p:nvPr/>
        </p:nvSpPr>
        <p:spPr>
          <a:xfrm>
            <a:off x="12266983" y="17065887"/>
            <a:ext cx="9872551" cy="1443070"/>
          </a:xfrm>
          <a:prstGeom prst="rect">
            <a:avLst/>
          </a:prstGeom>
          <a:solidFill>
            <a:srgbClr val="FFFFD9">
              <a:alpha val="50196"/>
            </a:srgbClr>
          </a:solidFill>
          <a:ln>
            <a:solidFill>
              <a:srgbClr val="E9E9C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3305" tIns="31652" rIns="63305" bIns="3165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r"/>
            <a:r>
              <a:rPr lang="en-US" altLang="zh-TW" sz="2400" dirty="0">
                <a:solidFill>
                  <a:schemeClr val="tx1"/>
                </a:solidFill>
              </a:rPr>
              <a:t>  </a:t>
            </a:r>
            <a:r>
              <a:rPr lang="en-US" altLang="zh-TW" sz="2400" dirty="0" err="1">
                <a:solidFill>
                  <a:schemeClr val="tx1"/>
                </a:solidFill>
              </a:rPr>
              <a:t>mel</a:t>
            </a:r>
            <a:endParaRPr lang="en-US" altLang="zh-TW" sz="2400" dirty="0">
              <a:solidFill>
                <a:schemeClr val="tx1"/>
              </a:solidFill>
            </a:endParaRPr>
          </a:p>
          <a:p>
            <a:pPr algn="r"/>
            <a:endParaRPr lang="zh-TW" altLang="en-US" sz="2400" dirty="0"/>
          </a:p>
        </p:txBody>
      </p:sp>
      <p:sp>
        <p:nvSpPr>
          <p:cNvPr id="19" name="矩形 18">
            <a:extLst>
              <a:ext uri="{FF2B5EF4-FFF2-40B4-BE49-F238E27FC236}">
                <a16:creationId xmlns:a16="http://schemas.microsoft.com/office/drawing/2014/main" id="{49DA28F6-0D62-423B-88A7-096BF19C63EA}"/>
              </a:ext>
            </a:extLst>
          </p:cNvPr>
          <p:cNvSpPr/>
          <p:nvPr/>
        </p:nvSpPr>
        <p:spPr>
          <a:xfrm>
            <a:off x="12243170" y="18873213"/>
            <a:ext cx="9872551" cy="1260000"/>
          </a:xfrm>
          <a:prstGeom prst="rect">
            <a:avLst/>
          </a:prstGeom>
          <a:solidFill>
            <a:srgbClr val="D9D9FF">
              <a:alpha val="40000"/>
            </a:srgbClr>
          </a:solidFill>
          <a:ln>
            <a:solidFill>
              <a:srgbClr val="BEBEE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3305" tIns="31652" rIns="63305" bIns="3165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r"/>
            <a:r>
              <a:rPr lang="en-US" altLang="zh-TW" sz="2400" dirty="0">
                <a:solidFill>
                  <a:schemeClr val="tx1"/>
                </a:solidFill>
              </a:rPr>
              <a:t>rhythm</a:t>
            </a:r>
          </a:p>
          <a:p>
            <a:pPr algn="r"/>
            <a:endParaRPr lang="zh-TW" altLang="en-US" sz="2400" dirty="0"/>
          </a:p>
        </p:txBody>
      </p:sp>
      <p:sp>
        <p:nvSpPr>
          <p:cNvPr id="20" name="矩形 19">
            <a:extLst>
              <a:ext uri="{FF2B5EF4-FFF2-40B4-BE49-F238E27FC236}">
                <a16:creationId xmlns:a16="http://schemas.microsoft.com/office/drawing/2014/main" id="{F4313694-7AAD-4393-8857-6D64AD5C6BAB}"/>
              </a:ext>
            </a:extLst>
          </p:cNvPr>
          <p:cNvSpPr/>
          <p:nvPr/>
        </p:nvSpPr>
        <p:spPr>
          <a:xfrm>
            <a:off x="12199328" y="20305119"/>
            <a:ext cx="9872551" cy="1260000"/>
          </a:xfrm>
          <a:prstGeom prst="rect">
            <a:avLst/>
          </a:prstGeom>
          <a:solidFill>
            <a:srgbClr val="D9D9FF">
              <a:alpha val="40000"/>
            </a:srgbClr>
          </a:solidFill>
          <a:ln>
            <a:solidFill>
              <a:srgbClr val="BEBEE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3305" tIns="31652" rIns="63305" bIns="3165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r"/>
            <a:r>
              <a:rPr lang="en-US" altLang="zh-TW" sz="2400" dirty="0">
                <a:solidFill>
                  <a:schemeClr val="tx1"/>
                </a:solidFill>
              </a:rPr>
              <a:t>rhythm</a:t>
            </a:r>
          </a:p>
          <a:p>
            <a:pPr algn="r"/>
            <a:endParaRPr lang="zh-TW" altLang="en-US" sz="2400" dirty="0"/>
          </a:p>
        </p:txBody>
      </p:sp>
      <p:sp>
        <p:nvSpPr>
          <p:cNvPr id="21" name="矩形 20">
            <a:extLst>
              <a:ext uri="{FF2B5EF4-FFF2-40B4-BE49-F238E27FC236}">
                <a16:creationId xmlns:a16="http://schemas.microsoft.com/office/drawing/2014/main" id="{CF238E38-38D5-4E76-8198-611495D8B5EA}"/>
              </a:ext>
            </a:extLst>
          </p:cNvPr>
          <p:cNvSpPr/>
          <p:nvPr/>
        </p:nvSpPr>
        <p:spPr>
          <a:xfrm>
            <a:off x="12212823" y="1304890"/>
            <a:ext cx="9902897" cy="1260000"/>
          </a:xfrm>
          <a:prstGeom prst="rect">
            <a:avLst/>
          </a:prstGeom>
          <a:solidFill>
            <a:srgbClr val="FFD9FF">
              <a:alpha val="45098"/>
            </a:srgbClr>
          </a:solidFill>
          <a:ln>
            <a:solidFill>
              <a:srgbClr val="E8BFE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3305" tIns="31652" rIns="63305" bIns="3165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r"/>
            <a:r>
              <a:rPr lang="en-US" altLang="zh-TW" sz="2400" dirty="0" err="1">
                <a:solidFill>
                  <a:schemeClr val="tx1"/>
                </a:solidFill>
              </a:rPr>
              <a:t>rhythm+harm</a:t>
            </a:r>
            <a:endParaRPr lang="en-US" altLang="zh-TW" sz="2400" dirty="0">
              <a:solidFill>
                <a:schemeClr val="tx1"/>
              </a:solidFill>
            </a:endParaRPr>
          </a:p>
          <a:p>
            <a:pPr algn="r"/>
            <a:endParaRPr lang="zh-TW" altLang="en-US" sz="2400" dirty="0"/>
          </a:p>
        </p:txBody>
      </p:sp>
      <p:sp>
        <p:nvSpPr>
          <p:cNvPr id="22" name="矩形 21">
            <a:extLst>
              <a:ext uri="{FF2B5EF4-FFF2-40B4-BE49-F238E27FC236}">
                <a16:creationId xmlns:a16="http://schemas.microsoft.com/office/drawing/2014/main" id="{9504EBDA-0B67-4ACB-8ACC-71A683A59140}"/>
              </a:ext>
            </a:extLst>
          </p:cNvPr>
          <p:cNvSpPr/>
          <p:nvPr/>
        </p:nvSpPr>
        <p:spPr>
          <a:xfrm>
            <a:off x="12251811" y="6371206"/>
            <a:ext cx="9902897" cy="1260000"/>
          </a:xfrm>
          <a:prstGeom prst="rect">
            <a:avLst/>
          </a:prstGeom>
          <a:solidFill>
            <a:srgbClr val="FFD9FF">
              <a:alpha val="45098"/>
            </a:srgbClr>
          </a:solidFill>
          <a:ln>
            <a:solidFill>
              <a:srgbClr val="E8BFE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3305" tIns="31652" rIns="63305" bIns="3165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r"/>
            <a:r>
              <a:rPr lang="en-US" altLang="zh-TW" sz="2400" dirty="0" err="1">
                <a:solidFill>
                  <a:schemeClr val="tx1"/>
                </a:solidFill>
              </a:rPr>
              <a:t>rhythm+harm</a:t>
            </a:r>
            <a:endParaRPr lang="en-US" altLang="zh-TW" sz="2400" dirty="0">
              <a:solidFill>
                <a:schemeClr val="tx1"/>
              </a:solidFill>
            </a:endParaRPr>
          </a:p>
          <a:p>
            <a:pPr algn="r"/>
            <a:endParaRPr lang="zh-TW" altLang="en-US" sz="2400" dirty="0"/>
          </a:p>
        </p:txBody>
      </p:sp>
      <p:sp>
        <p:nvSpPr>
          <p:cNvPr id="23" name="矩形 22">
            <a:extLst>
              <a:ext uri="{FF2B5EF4-FFF2-40B4-BE49-F238E27FC236}">
                <a16:creationId xmlns:a16="http://schemas.microsoft.com/office/drawing/2014/main" id="{95E9556E-6936-4407-AB31-9071FF2CC633}"/>
              </a:ext>
            </a:extLst>
          </p:cNvPr>
          <p:cNvSpPr/>
          <p:nvPr/>
        </p:nvSpPr>
        <p:spPr>
          <a:xfrm>
            <a:off x="12243170" y="3016918"/>
            <a:ext cx="9902897" cy="1260000"/>
          </a:xfrm>
          <a:prstGeom prst="rect">
            <a:avLst/>
          </a:prstGeom>
          <a:solidFill>
            <a:srgbClr val="FFD9FF">
              <a:alpha val="45098"/>
            </a:srgbClr>
          </a:solidFill>
          <a:ln>
            <a:solidFill>
              <a:srgbClr val="E8BFE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3305" tIns="31652" rIns="63305" bIns="3165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r"/>
            <a:r>
              <a:rPr lang="en-US" altLang="zh-TW" sz="2400" dirty="0" err="1">
                <a:solidFill>
                  <a:schemeClr val="tx1"/>
                </a:solidFill>
              </a:rPr>
              <a:t>rhythm+harm</a:t>
            </a:r>
            <a:endParaRPr lang="en-US" altLang="zh-TW" sz="2400" dirty="0">
              <a:solidFill>
                <a:schemeClr val="tx1"/>
              </a:solidFill>
            </a:endParaRPr>
          </a:p>
          <a:p>
            <a:pPr algn="r"/>
            <a:endParaRPr lang="zh-TW" altLang="en-US" sz="2400" dirty="0"/>
          </a:p>
        </p:txBody>
      </p:sp>
      <p:sp>
        <p:nvSpPr>
          <p:cNvPr id="24" name="矩形 23">
            <a:extLst>
              <a:ext uri="{FF2B5EF4-FFF2-40B4-BE49-F238E27FC236}">
                <a16:creationId xmlns:a16="http://schemas.microsoft.com/office/drawing/2014/main" id="{CC25360D-2823-4C5D-8884-53A497A2FB56}"/>
              </a:ext>
            </a:extLst>
          </p:cNvPr>
          <p:cNvSpPr/>
          <p:nvPr/>
        </p:nvSpPr>
        <p:spPr>
          <a:xfrm>
            <a:off x="12243170" y="4635511"/>
            <a:ext cx="9902897" cy="1260000"/>
          </a:xfrm>
          <a:prstGeom prst="rect">
            <a:avLst/>
          </a:prstGeom>
          <a:solidFill>
            <a:srgbClr val="FFD9FF">
              <a:alpha val="45098"/>
            </a:srgbClr>
          </a:solidFill>
          <a:ln>
            <a:solidFill>
              <a:srgbClr val="E8BFE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3305" tIns="31652" rIns="63305" bIns="3165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r"/>
            <a:r>
              <a:rPr lang="en-US" altLang="zh-TW" sz="2400" dirty="0" err="1">
                <a:solidFill>
                  <a:schemeClr val="tx1"/>
                </a:solidFill>
              </a:rPr>
              <a:t>rhythm+harm</a:t>
            </a:r>
            <a:endParaRPr lang="en-US" altLang="zh-TW" sz="2400" dirty="0">
              <a:solidFill>
                <a:schemeClr val="tx1"/>
              </a:solidFill>
            </a:endParaRPr>
          </a:p>
          <a:p>
            <a:pPr algn="r"/>
            <a:endParaRPr lang="zh-TW" altLang="en-US" sz="2400" dirty="0"/>
          </a:p>
        </p:txBody>
      </p:sp>
      <p:sp>
        <p:nvSpPr>
          <p:cNvPr id="25" name="矩形 24">
            <a:extLst>
              <a:ext uri="{FF2B5EF4-FFF2-40B4-BE49-F238E27FC236}">
                <a16:creationId xmlns:a16="http://schemas.microsoft.com/office/drawing/2014/main" id="{AF70D5C4-68E6-4AD6-B983-32084FE7EEF3}"/>
              </a:ext>
            </a:extLst>
          </p:cNvPr>
          <p:cNvSpPr/>
          <p:nvPr/>
        </p:nvSpPr>
        <p:spPr>
          <a:xfrm>
            <a:off x="12298660" y="7949896"/>
            <a:ext cx="9902897" cy="1260000"/>
          </a:xfrm>
          <a:prstGeom prst="rect">
            <a:avLst/>
          </a:prstGeom>
          <a:solidFill>
            <a:srgbClr val="FFD9FF">
              <a:alpha val="45098"/>
            </a:srgbClr>
          </a:solidFill>
          <a:ln>
            <a:solidFill>
              <a:srgbClr val="E8BFE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3305" tIns="31652" rIns="63305" bIns="3165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r"/>
            <a:r>
              <a:rPr lang="en-US" altLang="zh-TW" sz="2400" dirty="0" err="1">
                <a:solidFill>
                  <a:schemeClr val="tx1"/>
                </a:solidFill>
              </a:rPr>
              <a:t>rhythm+harm</a:t>
            </a:r>
            <a:endParaRPr lang="en-US" altLang="zh-TW" sz="2400" dirty="0">
              <a:solidFill>
                <a:schemeClr val="tx1"/>
              </a:solidFill>
            </a:endParaRPr>
          </a:p>
          <a:p>
            <a:pPr algn="r"/>
            <a:endParaRPr lang="zh-TW" altLang="en-US" sz="2400" dirty="0"/>
          </a:p>
        </p:txBody>
      </p:sp>
      <p:sp>
        <p:nvSpPr>
          <p:cNvPr id="27" name="矩形 26">
            <a:extLst>
              <a:ext uri="{FF2B5EF4-FFF2-40B4-BE49-F238E27FC236}">
                <a16:creationId xmlns:a16="http://schemas.microsoft.com/office/drawing/2014/main" id="{5C8CD8CC-518E-45DB-B466-32B7304F2373}"/>
              </a:ext>
            </a:extLst>
          </p:cNvPr>
          <p:cNvSpPr/>
          <p:nvPr/>
        </p:nvSpPr>
        <p:spPr>
          <a:xfrm>
            <a:off x="12285259" y="9437546"/>
            <a:ext cx="9902897" cy="1260000"/>
          </a:xfrm>
          <a:prstGeom prst="rect">
            <a:avLst/>
          </a:prstGeom>
          <a:solidFill>
            <a:srgbClr val="FFD9FF">
              <a:alpha val="45098"/>
            </a:srgbClr>
          </a:solidFill>
          <a:ln>
            <a:solidFill>
              <a:srgbClr val="E8BFE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3305" tIns="31652" rIns="63305" bIns="3165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r"/>
            <a:r>
              <a:rPr lang="en-US" altLang="zh-TW" sz="2400" dirty="0" err="1">
                <a:solidFill>
                  <a:schemeClr val="tx1"/>
                </a:solidFill>
              </a:rPr>
              <a:t>rhythm+harm</a:t>
            </a:r>
            <a:endParaRPr lang="en-US" altLang="zh-TW" sz="2400" dirty="0">
              <a:solidFill>
                <a:schemeClr val="tx1"/>
              </a:solidFill>
            </a:endParaRPr>
          </a:p>
          <a:p>
            <a:pPr algn="r"/>
            <a:endParaRPr lang="zh-TW" altLang="en-US" sz="2400" dirty="0"/>
          </a:p>
        </p:txBody>
      </p:sp>
      <p:sp>
        <p:nvSpPr>
          <p:cNvPr id="28" name="矩形 27">
            <a:extLst>
              <a:ext uri="{FF2B5EF4-FFF2-40B4-BE49-F238E27FC236}">
                <a16:creationId xmlns:a16="http://schemas.microsoft.com/office/drawing/2014/main" id="{A6C7B9E5-E8FA-4BDB-90D1-3AAB344E965F}"/>
              </a:ext>
            </a:extLst>
          </p:cNvPr>
          <p:cNvSpPr/>
          <p:nvPr/>
        </p:nvSpPr>
        <p:spPr>
          <a:xfrm>
            <a:off x="12285261" y="11120402"/>
            <a:ext cx="9902897" cy="1260000"/>
          </a:xfrm>
          <a:prstGeom prst="rect">
            <a:avLst/>
          </a:prstGeom>
          <a:solidFill>
            <a:srgbClr val="FFD9FF">
              <a:alpha val="45098"/>
            </a:srgbClr>
          </a:solidFill>
          <a:ln>
            <a:solidFill>
              <a:srgbClr val="E8BFE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3305" tIns="31652" rIns="63305" bIns="3165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r"/>
            <a:r>
              <a:rPr lang="en-US" altLang="zh-TW" sz="2400" dirty="0" err="1">
                <a:solidFill>
                  <a:schemeClr val="tx1"/>
                </a:solidFill>
              </a:rPr>
              <a:t>rhythm+harm</a:t>
            </a:r>
            <a:endParaRPr lang="en-US" altLang="zh-TW" sz="2400" dirty="0">
              <a:solidFill>
                <a:schemeClr val="tx1"/>
              </a:solidFill>
            </a:endParaRPr>
          </a:p>
          <a:p>
            <a:pPr algn="r"/>
            <a:endParaRPr lang="zh-TW" altLang="en-US" sz="2400" dirty="0"/>
          </a:p>
        </p:txBody>
      </p:sp>
      <p:sp>
        <p:nvSpPr>
          <p:cNvPr id="29" name="矩形 28">
            <a:extLst>
              <a:ext uri="{FF2B5EF4-FFF2-40B4-BE49-F238E27FC236}">
                <a16:creationId xmlns:a16="http://schemas.microsoft.com/office/drawing/2014/main" id="{39DFF02C-5B48-442D-A33E-FC0EF27DB589}"/>
              </a:ext>
            </a:extLst>
          </p:cNvPr>
          <p:cNvSpPr/>
          <p:nvPr/>
        </p:nvSpPr>
        <p:spPr>
          <a:xfrm>
            <a:off x="12227996" y="12739230"/>
            <a:ext cx="9902897" cy="1260000"/>
          </a:xfrm>
          <a:prstGeom prst="rect">
            <a:avLst/>
          </a:prstGeom>
          <a:solidFill>
            <a:srgbClr val="FFD9FF">
              <a:alpha val="45098"/>
            </a:srgbClr>
          </a:solidFill>
          <a:ln>
            <a:solidFill>
              <a:srgbClr val="E8BFE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3305" tIns="31652" rIns="63305" bIns="3165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r"/>
            <a:r>
              <a:rPr lang="en-US" altLang="zh-TW" sz="2400" dirty="0" err="1">
                <a:solidFill>
                  <a:schemeClr val="tx1"/>
                </a:solidFill>
              </a:rPr>
              <a:t>rhythm+harm</a:t>
            </a:r>
            <a:endParaRPr lang="en-US" altLang="zh-TW" sz="2400" dirty="0">
              <a:solidFill>
                <a:schemeClr val="tx1"/>
              </a:solidFill>
            </a:endParaRPr>
          </a:p>
          <a:p>
            <a:pPr algn="r"/>
            <a:endParaRPr lang="zh-TW" altLang="en-US" sz="2400" dirty="0"/>
          </a:p>
        </p:txBody>
      </p:sp>
      <p:sp>
        <p:nvSpPr>
          <p:cNvPr id="30" name="矩形 29">
            <a:extLst>
              <a:ext uri="{FF2B5EF4-FFF2-40B4-BE49-F238E27FC236}">
                <a16:creationId xmlns:a16="http://schemas.microsoft.com/office/drawing/2014/main" id="{239BAE89-C254-47D7-B580-BCA48EC1683B}"/>
              </a:ext>
            </a:extLst>
          </p:cNvPr>
          <p:cNvSpPr/>
          <p:nvPr/>
        </p:nvSpPr>
        <p:spPr>
          <a:xfrm>
            <a:off x="12251811" y="14151630"/>
            <a:ext cx="9902897" cy="1260000"/>
          </a:xfrm>
          <a:prstGeom prst="rect">
            <a:avLst/>
          </a:prstGeom>
          <a:solidFill>
            <a:srgbClr val="FFD9FF">
              <a:alpha val="45098"/>
            </a:srgbClr>
          </a:solidFill>
          <a:ln>
            <a:solidFill>
              <a:srgbClr val="E8BFE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3305" tIns="31652" rIns="63305" bIns="3165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r"/>
            <a:r>
              <a:rPr lang="en-US" altLang="zh-TW" sz="2400" dirty="0" err="1">
                <a:solidFill>
                  <a:schemeClr val="tx1"/>
                </a:solidFill>
              </a:rPr>
              <a:t>rhythm+harm</a:t>
            </a:r>
            <a:endParaRPr lang="en-US" altLang="zh-TW" sz="2400" dirty="0">
              <a:solidFill>
                <a:schemeClr val="tx1"/>
              </a:solidFill>
            </a:endParaRPr>
          </a:p>
          <a:p>
            <a:pPr algn="r"/>
            <a:endParaRPr lang="zh-TW" altLang="en-US" sz="2400" dirty="0"/>
          </a:p>
        </p:txBody>
      </p:sp>
      <p:sp>
        <p:nvSpPr>
          <p:cNvPr id="31" name="矩形 30">
            <a:extLst>
              <a:ext uri="{FF2B5EF4-FFF2-40B4-BE49-F238E27FC236}">
                <a16:creationId xmlns:a16="http://schemas.microsoft.com/office/drawing/2014/main" id="{F95CA47A-E2D1-4550-90B1-5FDCA7F5E9A4}"/>
              </a:ext>
            </a:extLst>
          </p:cNvPr>
          <p:cNvSpPr/>
          <p:nvPr/>
        </p:nvSpPr>
        <p:spPr>
          <a:xfrm>
            <a:off x="12285260" y="15555338"/>
            <a:ext cx="9902897" cy="1260000"/>
          </a:xfrm>
          <a:prstGeom prst="rect">
            <a:avLst/>
          </a:prstGeom>
          <a:solidFill>
            <a:srgbClr val="FFD9FF">
              <a:alpha val="45098"/>
            </a:srgbClr>
          </a:solidFill>
          <a:ln>
            <a:solidFill>
              <a:srgbClr val="E8BFE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3305" tIns="31652" rIns="63305" bIns="3165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r"/>
            <a:r>
              <a:rPr lang="en-US" altLang="zh-TW" sz="2400" dirty="0" err="1">
                <a:solidFill>
                  <a:schemeClr val="tx1"/>
                </a:solidFill>
              </a:rPr>
              <a:t>rhythm+harm</a:t>
            </a:r>
            <a:endParaRPr lang="en-US" altLang="zh-TW" sz="2400" dirty="0">
              <a:solidFill>
                <a:schemeClr val="tx1"/>
              </a:solidFill>
            </a:endParaRPr>
          </a:p>
          <a:p>
            <a:pPr algn="r"/>
            <a:endParaRPr lang="zh-TW" altLang="en-US" sz="2400" dirty="0"/>
          </a:p>
        </p:txBody>
      </p:sp>
      <p:sp>
        <p:nvSpPr>
          <p:cNvPr id="32" name="矩形 31">
            <a:extLst>
              <a:ext uri="{FF2B5EF4-FFF2-40B4-BE49-F238E27FC236}">
                <a16:creationId xmlns:a16="http://schemas.microsoft.com/office/drawing/2014/main" id="{895B49F2-D58D-4987-AEC4-6CB332D18935}"/>
              </a:ext>
            </a:extLst>
          </p:cNvPr>
          <p:cNvSpPr/>
          <p:nvPr/>
        </p:nvSpPr>
        <p:spPr>
          <a:xfrm>
            <a:off x="12246054" y="21810641"/>
            <a:ext cx="9902897" cy="1260000"/>
          </a:xfrm>
          <a:prstGeom prst="rect">
            <a:avLst/>
          </a:prstGeom>
          <a:solidFill>
            <a:srgbClr val="FFD9FF">
              <a:alpha val="45098"/>
            </a:srgbClr>
          </a:solidFill>
          <a:ln>
            <a:solidFill>
              <a:srgbClr val="E8BFE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3305" tIns="31652" rIns="63305" bIns="3165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r"/>
            <a:r>
              <a:rPr lang="en-US" altLang="zh-TW" sz="2400" dirty="0" err="1">
                <a:solidFill>
                  <a:schemeClr val="tx1"/>
                </a:solidFill>
              </a:rPr>
              <a:t>rhythm+harm</a:t>
            </a:r>
            <a:endParaRPr lang="en-US" altLang="zh-TW" sz="2400" dirty="0">
              <a:solidFill>
                <a:schemeClr val="tx1"/>
              </a:solidFill>
            </a:endParaRPr>
          </a:p>
          <a:p>
            <a:pPr algn="r"/>
            <a:endParaRPr lang="zh-TW" altLang="en-US" sz="2400" dirty="0"/>
          </a:p>
        </p:txBody>
      </p:sp>
      <p:sp>
        <p:nvSpPr>
          <p:cNvPr id="33" name="矩形 32">
            <a:extLst>
              <a:ext uri="{FF2B5EF4-FFF2-40B4-BE49-F238E27FC236}">
                <a16:creationId xmlns:a16="http://schemas.microsoft.com/office/drawing/2014/main" id="{30841ED3-1FD0-4519-9DA3-BD71AD6AB51E}"/>
              </a:ext>
            </a:extLst>
          </p:cNvPr>
          <p:cNvSpPr/>
          <p:nvPr/>
        </p:nvSpPr>
        <p:spPr>
          <a:xfrm>
            <a:off x="12298660" y="23194443"/>
            <a:ext cx="9902897" cy="1260000"/>
          </a:xfrm>
          <a:prstGeom prst="rect">
            <a:avLst/>
          </a:prstGeom>
          <a:solidFill>
            <a:srgbClr val="FFD9FF">
              <a:alpha val="45098"/>
            </a:srgbClr>
          </a:solidFill>
          <a:ln>
            <a:solidFill>
              <a:srgbClr val="E8BFE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3305" tIns="31652" rIns="63305" bIns="3165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r"/>
            <a:r>
              <a:rPr lang="en-US" altLang="zh-TW" sz="2400" dirty="0" err="1">
                <a:solidFill>
                  <a:schemeClr val="tx1"/>
                </a:solidFill>
              </a:rPr>
              <a:t>rhythm+harm</a:t>
            </a:r>
            <a:endParaRPr lang="en-US" altLang="zh-TW" sz="2400" dirty="0">
              <a:solidFill>
                <a:schemeClr val="tx1"/>
              </a:solidFill>
            </a:endParaRPr>
          </a:p>
          <a:p>
            <a:pPr algn="r"/>
            <a:endParaRPr lang="zh-TW" altLang="en-US" sz="2400" dirty="0"/>
          </a:p>
        </p:txBody>
      </p:sp>
      <p:sp>
        <p:nvSpPr>
          <p:cNvPr id="34" name="文字方塊 33">
            <a:extLst>
              <a:ext uri="{FF2B5EF4-FFF2-40B4-BE49-F238E27FC236}">
                <a16:creationId xmlns:a16="http://schemas.microsoft.com/office/drawing/2014/main" id="{FE451E86-4F55-4AD4-B995-A534A06977F4}"/>
              </a:ext>
            </a:extLst>
          </p:cNvPr>
          <p:cNvSpPr txBox="1"/>
          <p:nvPr/>
        </p:nvSpPr>
        <p:spPr>
          <a:xfrm>
            <a:off x="2129525" y="24963962"/>
            <a:ext cx="106886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3600" dirty="0"/>
              <a:t>204</a:t>
            </a:r>
            <a:endParaRPr lang="zh-TW" altLang="en-US" sz="3600" dirty="0"/>
          </a:p>
        </p:txBody>
      </p:sp>
      <p:sp>
        <p:nvSpPr>
          <p:cNvPr id="35" name="文字方塊 34">
            <a:extLst>
              <a:ext uri="{FF2B5EF4-FFF2-40B4-BE49-F238E27FC236}">
                <a16:creationId xmlns:a16="http://schemas.microsoft.com/office/drawing/2014/main" id="{072CE774-E6B5-48EB-94AB-03C8D6FCD4CE}"/>
              </a:ext>
            </a:extLst>
          </p:cNvPr>
          <p:cNvSpPr txBox="1"/>
          <p:nvPr/>
        </p:nvSpPr>
        <p:spPr>
          <a:xfrm>
            <a:off x="21772673" y="24963962"/>
            <a:ext cx="106886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3600" dirty="0"/>
              <a:t>225</a:t>
            </a:r>
            <a:endParaRPr lang="zh-TW" altLang="en-US" sz="3600" dirty="0"/>
          </a:p>
        </p:txBody>
      </p:sp>
      <p:sp>
        <p:nvSpPr>
          <p:cNvPr id="36" name="文字方塊 35">
            <a:extLst>
              <a:ext uri="{FF2B5EF4-FFF2-40B4-BE49-F238E27FC236}">
                <a16:creationId xmlns:a16="http://schemas.microsoft.com/office/drawing/2014/main" id="{C1B2C931-FC36-4AE2-85CA-BBD95495D9B0}"/>
              </a:ext>
            </a:extLst>
          </p:cNvPr>
          <p:cNvSpPr txBox="1"/>
          <p:nvPr/>
        </p:nvSpPr>
        <p:spPr>
          <a:xfrm>
            <a:off x="21772672" y="25518650"/>
            <a:ext cx="106886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3600" dirty="0"/>
              <a:t>354</a:t>
            </a:r>
            <a:endParaRPr lang="zh-TW" altLang="en-US" sz="3600" dirty="0"/>
          </a:p>
        </p:txBody>
      </p:sp>
      <p:sp>
        <p:nvSpPr>
          <p:cNvPr id="37" name="文字方塊 36">
            <a:extLst>
              <a:ext uri="{FF2B5EF4-FFF2-40B4-BE49-F238E27FC236}">
                <a16:creationId xmlns:a16="http://schemas.microsoft.com/office/drawing/2014/main" id="{98D8A750-838A-425E-B7BD-D08F239728A2}"/>
              </a:ext>
            </a:extLst>
          </p:cNvPr>
          <p:cNvSpPr txBox="1"/>
          <p:nvPr/>
        </p:nvSpPr>
        <p:spPr>
          <a:xfrm>
            <a:off x="11491213" y="24856781"/>
            <a:ext cx="106886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3600" dirty="0"/>
              <a:t>213</a:t>
            </a:r>
            <a:endParaRPr lang="zh-TW" altLang="en-US" sz="3600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image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23622000" cy="33423225"/>
          </a:xfrm>
          <a:prstGeom prst="rect">
            <a:avLst/>
          </a:prstGeom>
        </p:spPr>
      </p:pic>
      <p:sp>
        <p:nvSpPr>
          <p:cNvPr id="3" name="文字方塊 2">
            <a:extLst>
              <a:ext uri="{FF2B5EF4-FFF2-40B4-BE49-F238E27FC236}">
                <a16:creationId xmlns:a16="http://schemas.microsoft.com/office/drawing/2014/main" id="{FE8B51BA-52B2-41CB-8D88-4711312F87A6}"/>
              </a:ext>
            </a:extLst>
          </p:cNvPr>
          <p:cNvSpPr txBox="1"/>
          <p:nvPr/>
        </p:nvSpPr>
        <p:spPr>
          <a:xfrm>
            <a:off x="3186960" y="28053387"/>
            <a:ext cx="106886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3600" dirty="0"/>
              <a:t>354</a:t>
            </a:r>
            <a:endParaRPr lang="zh-TW" altLang="en-US" sz="3600" dirty="0"/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13BC32BD-E3C0-445B-8E69-23A6198CD99E}"/>
              </a:ext>
            </a:extLst>
          </p:cNvPr>
          <p:cNvSpPr txBox="1"/>
          <p:nvPr/>
        </p:nvSpPr>
        <p:spPr>
          <a:xfrm>
            <a:off x="21882541" y="27882622"/>
            <a:ext cx="106886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3600" dirty="0"/>
              <a:t>378</a:t>
            </a:r>
            <a:endParaRPr lang="zh-TW" altLang="en-US" sz="3600" dirty="0"/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DD0F2058-EDE7-4891-BAAA-11A324F1A352}"/>
              </a:ext>
            </a:extLst>
          </p:cNvPr>
          <p:cNvSpPr txBox="1"/>
          <p:nvPr/>
        </p:nvSpPr>
        <p:spPr>
          <a:xfrm>
            <a:off x="21882541" y="28528953"/>
            <a:ext cx="106886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3600" dirty="0"/>
              <a:t>402</a:t>
            </a:r>
            <a:endParaRPr lang="zh-TW" altLang="en-US" sz="3600" dirty="0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2B12BA31-A942-4634-99EC-A8815276DE1F}"/>
              </a:ext>
            </a:extLst>
          </p:cNvPr>
          <p:cNvSpPr/>
          <p:nvPr/>
        </p:nvSpPr>
        <p:spPr>
          <a:xfrm>
            <a:off x="3721394" y="1761859"/>
            <a:ext cx="1895635" cy="1260000"/>
          </a:xfrm>
          <a:prstGeom prst="rect">
            <a:avLst/>
          </a:prstGeom>
          <a:solidFill>
            <a:srgbClr val="FFD9D9">
              <a:alpha val="45098"/>
            </a:srgbClr>
          </a:solidFill>
          <a:ln>
            <a:solidFill>
              <a:srgbClr val="E5BEB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3305" tIns="31652" rIns="63305" bIns="3165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r"/>
            <a:r>
              <a:rPr lang="en-US" altLang="zh-TW" sz="2400" dirty="0">
                <a:solidFill>
                  <a:schemeClr val="tx1"/>
                </a:solidFill>
              </a:rPr>
              <a:t>harm</a:t>
            </a:r>
          </a:p>
          <a:p>
            <a:pPr algn="r"/>
            <a:endParaRPr lang="zh-TW" altLang="en-US" sz="2400" dirty="0"/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1DAFD2BD-D696-416B-94AD-DAF247697944}"/>
              </a:ext>
            </a:extLst>
          </p:cNvPr>
          <p:cNvSpPr/>
          <p:nvPr/>
        </p:nvSpPr>
        <p:spPr>
          <a:xfrm>
            <a:off x="3873794" y="6061716"/>
            <a:ext cx="1895635" cy="1260000"/>
          </a:xfrm>
          <a:prstGeom prst="rect">
            <a:avLst/>
          </a:prstGeom>
          <a:solidFill>
            <a:srgbClr val="FFD9D9">
              <a:alpha val="45098"/>
            </a:srgbClr>
          </a:solidFill>
          <a:ln>
            <a:solidFill>
              <a:srgbClr val="E5BEB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3305" tIns="31652" rIns="63305" bIns="3165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r"/>
            <a:r>
              <a:rPr lang="en-US" altLang="zh-TW" sz="2400" dirty="0">
                <a:solidFill>
                  <a:schemeClr val="tx1"/>
                </a:solidFill>
              </a:rPr>
              <a:t>harm</a:t>
            </a:r>
          </a:p>
          <a:p>
            <a:pPr algn="r"/>
            <a:endParaRPr lang="zh-TW" altLang="en-US" sz="2400" dirty="0"/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68616220-CA1E-42D6-B5C7-B62832ADFF70}"/>
              </a:ext>
            </a:extLst>
          </p:cNvPr>
          <p:cNvSpPr/>
          <p:nvPr/>
        </p:nvSpPr>
        <p:spPr>
          <a:xfrm>
            <a:off x="4026194" y="7823575"/>
            <a:ext cx="1895635" cy="1260000"/>
          </a:xfrm>
          <a:prstGeom prst="rect">
            <a:avLst/>
          </a:prstGeom>
          <a:solidFill>
            <a:srgbClr val="FFD9D9">
              <a:alpha val="45098"/>
            </a:srgbClr>
          </a:solidFill>
          <a:ln>
            <a:solidFill>
              <a:srgbClr val="E5BEB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3305" tIns="31652" rIns="63305" bIns="3165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r"/>
            <a:r>
              <a:rPr lang="en-US" altLang="zh-TW" sz="2400" dirty="0">
                <a:solidFill>
                  <a:schemeClr val="tx1"/>
                </a:solidFill>
              </a:rPr>
              <a:t>harm</a:t>
            </a:r>
          </a:p>
          <a:p>
            <a:pPr algn="r"/>
            <a:endParaRPr lang="zh-TW" altLang="en-US" sz="2400" dirty="0"/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9A0808CD-64DA-468A-A6A4-40D31BB4FCC0}"/>
              </a:ext>
            </a:extLst>
          </p:cNvPr>
          <p:cNvSpPr/>
          <p:nvPr/>
        </p:nvSpPr>
        <p:spPr>
          <a:xfrm>
            <a:off x="3906452" y="11246765"/>
            <a:ext cx="1895635" cy="1260000"/>
          </a:xfrm>
          <a:prstGeom prst="rect">
            <a:avLst/>
          </a:prstGeom>
          <a:solidFill>
            <a:srgbClr val="FFD9D9">
              <a:alpha val="45098"/>
            </a:srgbClr>
          </a:solidFill>
          <a:ln>
            <a:solidFill>
              <a:srgbClr val="E5BEB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3305" tIns="31652" rIns="63305" bIns="3165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r"/>
            <a:r>
              <a:rPr lang="en-US" altLang="zh-TW" sz="2400" dirty="0">
                <a:solidFill>
                  <a:schemeClr val="tx1"/>
                </a:solidFill>
              </a:rPr>
              <a:t>harm</a:t>
            </a:r>
          </a:p>
          <a:p>
            <a:pPr algn="r"/>
            <a:endParaRPr lang="zh-TW" altLang="en-US" sz="2400" dirty="0"/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61C3180D-DA58-4FD2-BCD7-6237EF0B3694}"/>
              </a:ext>
            </a:extLst>
          </p:cNvPr>
          <p:cNvSpPr/>
          <p:nvPr/>
        </p:nvSpPr>
        <p:spPr>
          <a:xfrm>
            <a:off x="13976496" y="1761859"/>
            <a:ext cx="1895635" cy="1260000"/>
          </a:xfrm>
          <a:prstGeom prst="rect">
            <a:avLst/>
          </a:prstGeom>
          <a:solidFill>
            <a:srgbClr val="FFD9D9">
              <a:alpha val="45098"/>
            </a:srgbClr>
          </a:solidFill>
          <a:ln>
            <a:solidFill>
              <a:srgbClr val="E5BEB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3305" tIns="31652" rIns="63305" bIns="3165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r"/>
            <a:r>
              <a:rPr lang="en-US" altLang="zh-TW" sz="2400" dirty="0">
                <a:solidFill>
                  <a:schemeClr val="tx1"/>
                </a:solidFill>
              </a:rPr>
              <a:t>harm</a:t>
            </a:r>
          </a:p>
          <a:p>
            <a:pPr algn="r"/>
            <a:endParaRPr lang="zh-TW" altLang="en-US" sz="2400" dirty="0"/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38448796-838B-4C4B-9934-FD10F5F514C3}"/>
              </a:ext>
            </a:extLst>
          </p:cNvPr>
          <p:cNvSpPr/>
          <p:nvPr/>
        </p:nvSpPr>
        <p:spPr>
          <a:xfrm>
            <a:off x="13976495" y="6013101"/>
            <a:ext cx="1895635" cy="1260000"/>
          </a:xfrm>
          <a:prstGeom prst="rect">
            <a:avLst/>
          </a:prstGeom>
          <a:solidFill>
            <a:srgbClr val="FFD9D9">
              <a:alpha val="45098"/>
            </a:srgbClr>
          </a:solidFill>
          <a:ln>
            <a:solidFill>
              <a:srgbClr val="E5BEB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3305" tIns="31652" rIns="63305" bIns="3165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r"/>
            <a:r>
              <a:rPr lang="en-US" altLang="zh-TW" sz="2400" dirty="0">
                <a:solidFill>
                  <a:schemeClr val="tx1"/>
                </a:solidFill>
              </a:rPr>
              <a:t>harm</a:t>
            </a:r>
          </a:p>
          <a:p>
            <a:pPr algn="r"/>
            <a:endParaRPr lang="zh-TW" altLang="en-US" sz="2400" dirty="0"/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866F017B-2E44-4756-B8BA-EFD40A70D879}"/>
              </a:ext>
            </a:extLst>
          </p:cNvPr>
          <p:cNvSpPr/>
          <p:nvPr/>
        </p:nvSpPr>
        <p:spPr>
          <a:xfrm>
            <a:off x="13976497" y="7823575"/>
            <a:ext cx="1895635" cy="1260000"/>
          </a:xfrm>
          <a:prstGeom prst="rect">
            <a:avLst/>
          </a:prstGeom>
          <a:solidFill>
            <a:srgbClr val="FFD9D9">
              <a:alpha val="45098"/>
            </a:srgbClr>
          </a:solidFill>
          <a:ln>
            <a:solidFill>
              <a:srgbClr val="E5BEB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3305" tIns="31652" rIns="63305" bIns="3165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r"/>
            <a:r>
              <a:rPr lang="en-US" altLang="zh-TW" sz="2400" dirty="0">
                <a:solidFill>
                  <a:schemeClr val="tx1"/>
                </a:solidFill>
              </a:rPr>
              <a:t>harm</a:t>
            </a:r>
          </a:p>
          <a:p>
            <a:pPr algn="r"/>
            <a:endParaRPr lang="zh-TW" altLang="en-US" sz="2400" dirty="0"/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9C269903-1C31-4947-93FC-81101E071750}"/>
              </a:ext>
            </a:extLst>
          </p:cNvPr>
          <p:cNvSpPr/>
          <p:nvPr/>
        </p:nvSpPr>
        <p:spPr>
          <a:xfrm>
            <a:off x="13979285" y="11216980"/>
            <a:ext cx="1895635" cy="1260000"/>
          </a:xfrm>
          <a:prstGeom prst="rect">
            <a:avLst/>
          </a:prstGeom>
          <a:solidFill>
            <a:srgbClr val="FFD9D9">
              <a:alpha val="45098"/>
            </a:srgbClr>
          </a:solidFill>
          <a:ln>
            <a:solidFill>
              <a:srgbClr val="E5BEB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3305" tIns="31652" rIns="63305" bIns="3165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r"/>
            <a:r>
              <a:rPr lang="en-US" altLang="zh-TW" sz="2400" dirty="0">
                <a:solidFill>
                  <a:schemeClr val="tx1"/>
                </a:solidFill>
              </a:rPr>
              <a:t>harm</a:t>
            </a:r>
          </a:p>
          <a:p>
            <a:pPr algn="r"/>
            <a:endParaRPr lang="zh-TW" altLang="en-US" sz="2400" dirty="0"/>
          </a:p>
        </p:txBody>
      </p:sp>
      <p:sp>
        <p:nvSpPr>
          <p:cNvPr id="18" name="矩形 17">
            <a:extLst>
              <a:ext uri="{FF2B5EF4-FFF2-40B4-BE49-F238E27FC236}">
                <a16:creationId xmlns:a16="http://schemas.microsoft.com/office/drawing/2014/main" id="{6EB15612-183E-405A-B88E-1F845BF1B776}"/>
              </a:ext>
            </a:extLst>
          </p:cNvPr>
          <p:cNvSpPr/>
          <p:nvPr/>
        </p:nvSpPr>
        <p:spPr>
          <a:xfrm>
            <a:off x="5921829" y="3281788"/>
            <a:ext cx="7749868" cy="1260000"/>
          </a:xfrm>
          <a:prstGeom prst="rect">
            <a:avLst/>
          </a:prstGeom>
          <a:solidFill>
            <a:srgbClr val="FFFFD9">
              <a:alpha val="50196"/>
            </a:srgbClr>
          </a:solidFill>
          <a:ln>
            <a:solidFill>
              <a:srgbClr val="E9E9C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3305" tIns="31652" rIns="63305" bIns="3165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r"/>
            <a:r>
              <a:rPr lang="en-US" altLang="zh-TW" sz="2400" dirty="0">
                <a:solidFill>
                  <a:schemeClr val="tx1"/>
                </a:solidFill>
              </a:rPr>
              <a:t>  </a:t>
            </a:r>
            <a:r>
              <a:rPr lang="en-US" altLang="zh-TW" sz="2400" dirty="0" err="1">
                <a:solidFill>
                  <a:schemeClr val="tx1"/>
                </a:solidFill>
              </a:rPr>
              <a:t>mel</a:t>
            </a:r>
            <a:endParaRPr lang="en-US" altLang="zh-TW" sz="2400" dirty="0">
              <a:solidFill>
                <a:schemeClr val="tx1"/>
              </a:solidFill>
            </a:endParaRPr>
          </a:p>
          <a:p>
            <a:pPr algn="r"/>
            <a:endParaRPr lang="zh-TW" altLang="en-US" sz="2400" dirty="0"/>
          </a:p>
        </p:txBody>
      </p:sp>
      <p:sp>
        <p:nvSpPr>
          <p:cNvPr id="19" name="矩形 18">
            <a:extLst>
              <a:ext uri="{FF2B5EF4-FFF2-40B4-BE49-F238E27FC236}">
                <a16:creationId xmlns:a16="http://schemas.microsoft.com/office/drawing/2014/main" id="{2D4489C1-2426-4AA3-BB25-6B1008DE5F83}"/>
              </a:ext>
            </a:extLst>
          </p:cNvPr>
          <p:cNvSpPr/>
          <p:nvPr/>
        </p:nvSpPr>
        <p:spPr>
          <a:xfrm>
            <a:off x="5921829" y="20448560"/>
            <a:ext cx="7749868" cy="1260000"/>
          </a:xfrm>
          <a:prstGeom prst="rect">
            <a:avLst/>
          </a:prstGeom>
          <a:solidFill>
            <a:srgbClr val="FFFFD9">
              <a:alpha val="50196"/>
            </a:srgbClr>
          </a:solidFill>
          <a:ln>
            <a:solidFill>
              <a:srgbClr val="E9E9C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3305" tIns="31652" rIns="63305" bIns="3165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r"/>
            <a:r>
              <a:rPr lang="en-US" altLang="zh-TW" sz="2400" dirty="0">
                <a:solidFill>
                  <a:schemeClr val="tx1"/>
                </a:solidFill>
              </a:rPr>
              <a:t>  </a:t>
            </a:r>
            <a:r>
              <a:rPr lang="en-US" altLang="zh-TW" sz="2400" dirty="0" err="1">
                <a:solidFill>
                  <a:schemeClr val="tx1"/>
                </a:solidFill>
              </a:rPr>
              <a:t>mel</a:t>
            </a:r>
            <a:endParaRPr lang="en-US" altLang="zh-TW" sz="2400" dirty="0">
              <a:solidFill>
                <a:schemeClr val="tx1"/>
              </a:solidFill>
            </a:endParaRPr>
          </a:p>
          <a:p>
            <a:pPr algn="r"/>
            <a:endParaRPr lang="zh-TW" altLang="en-US" sz="2400" dirty="0"/>
          </a:p>
        </p:txBody>
      </p:sp>
      <p:sp>
        <p:nvSpPr>
          <p:cNvPr id="20" name="矩形 19">
            <a:extLst>
              <a:ext uri="{FF2B5EF4-FFF2-40B4-BE49-F238E27FC236}">
                <a16:creationId xmlns:a16="http://schemas.microsoft.com/office/drawing/2014/main" id="{4C340403-4005-4266-8A8D-08FA8C0941F3}"/>
              </a:ext>
            </a:extLst>
          </p:cNvPr>
          <p:cNvSpPr/>
          <p:nvPr/>
        </p:nvSpPr>
        <p:spPr>
          <a:xfrm>
            <a:off x="8211000" y="22276579"/>
            <a:ext cx="3600000" cy="1260000"/>
          </a:xfrm>
          <a:prstGeom prst="rect">
            <a:avLst/>
          </a:prstGeom>
          <a:solidFill>
            <a:srgbClr val="FFD9FF">
              <a:alpha val="45098"/>
            </a:srgbClr>
          </a:solidFill>
          <a:ln>
            <a:solidFill>
              <a:srgbClr val="E8BFE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3305" tIns="31652" rIns="63305" bIns="3165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r"/>
            <a:r>
              <a:rPr lang="en-US" altLang="zh-TW" sz="2400" dirty="0" err="1">
                <a:solidFill>
                  <a:schemeClr val="tx1"/>
                </a:solidFill>
              </a:rPr>
              <a:t>rhythm+harm</a:t>
            </a:r>
            <a:endParaRPr lang="en-US" altLang="zh-TW" sz="2400" dirty="0">
              <a:solidFill>
                <a:schemeClr val="tx1"/>
              </a:solidFill>
            </a:endParaRPr>
          </a:p>
          <a:p>
            <a:pPr algn="r"/>
            <a:endParaRPr lang="zh-TW" altLang="en-US" sz="2400" dirty="0"/>
          </a:p>
        </p:txBody>
      </p:sp>
      <p:sp>
        <p:nvSpPr>
          <p:cNvPr id="21" name="矩形 20">
            <a:extLst>
              <a:ext uri="{FF2B5EF4-FFF2-40B4-BE49-F238E27FC236}">
                <a16:creationId xmlns:a16="http://schemas.microsoft.com/office/drawing/2014/main" id="{DC7016FD-2DD9-4A2D-B897-8FBE6500AB07}"/>
              </a:ext>
            </a:extLst>
          </p:cNvPr>
          <p:cNvSpPr/>
          <p:nvPr/>
        </p:nvSpPr>
        <p:spPr>
          <a:xfrm>
            <a:off x="8211000" y="23474598"/>
            <a:ext cx="3600000" cy="1260000"/>
          </a:xfrm>
          <a:prstGeom prst="rect">
            <a:avLst/>
          </a:prstGeom>
          <a:solidFill>
            <a:srgbClr val="FFD9FF">
              <a:alpha val="45098"/>
            </a:srgbClr>
          </a:solidFill>
          <a:ln>
            <a:solidFill>
              <a:srgbClr val="E8BFE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3305" tIns="31652" rIns="63305" bIns="3165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r"/>
            <a:r>
              <a:rPr lang="en-US" altLang="zh-TW" sz="2400" dirty="0" err="1">
                <a:solidFill>
                  <a:schemeClr val="tx1"/>
                </a:solidFill>
              </a:rPr>
              <a:t>rhythm+harm</a:t>
            </a:r>
            <a:endParaRPr lang="en-US" altLang="zh-TW" sz="2400" dirty="0">
              <a:solidFill>
                <a:schemeClr val="tx1"/>
              </a:solidFill>
            </a:endParaRPr>
          </a:p>
          <a:p>
            <a:pPr algn="r"/>
            <a:endParaRPr lang="zh-TW" altLang="en-US" sz="2400" dirty="0"/>
          </a:p>
        </p:txBody>
      </p:sp>
      <p:sp>
        <p:nvSpPr>
          <p:cNvPr id="22" name="矩形 21">
            <a:extLst>
              <a:ext uri="{FF2B5EF4-FFF2-40B4-BE49-F238E27FC236}">
                <a16:creationId xmlns:a16="http://schemas.microsoft.com/office/drawing/2014/main" id="{E7945089-7B23-4C9B-BD8D-B4E5682B9C68}"/>
              </a:ext>
            </a:extLst>
          </p:cNvPr>
          <p:cNvSpPr/>
          <p:nvPr/>
        </p:nvSpPr>
        <p:spPr>
          <a:xfrm>
            <a:off x="8211000" y="24886998"/>
            <a:ext cx="3600000" cy="1260000"/>
          </a:xfrm>
          <a:prstGeom prst="rect">
            <a:avLst/>
          </a:prstGeom>
          <a:solidFill>
            <a:srgbClr val="FFD9FF">
              <a:alpha val="45098"/>
            </a:srgbClr>
          </a:solidFill>
          <a:ln>
            <a:solidFill>
              <a:srgbClr val="E8BFE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3305" tIns="31652" rIns="63305" bIns="3165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r"/>
            <a:r>
              <a:rPr lang="en-US" altLang="zh-TW" sz="2400" dirty="0" err="1">
                <a:solidFill>
                  <a:schemeClr val="tx1"/>
                </a:solidFill>
              </a:rPr>
              <a:t>rhythm+harm</a:t>
            </a:r>
            <a:endParaRPr lang="en-US" altLang="zh-TW" sz="2400" dirty="0">
              <a:solidFill>
                <a:schemeClr val="tx1"/>
              </a:solidFill>
            </a:endParaRPr>
          </a:p>
          <a:p>
            <a:pPr algn="r"/>
            <a:endParaRPr lang="zh-TW" altLang="en-US" sz="2400" dirty="0"/>
          </a:p>
        </p:txBody>
      </p:sp>
      <p:sp>
        <p:nvSpPr>
          <p:cNvPr id="23" name="矩形 22">
            <a:extLst>
              <a:ext uri="{FF2B5EF4-FFF2-40B4-BE49-F238E27FC236}">
                <a16:creationId xmlns:a16="http://schemas.microsoft.com/office/drawing/2014/main" id="{6498DDA2-305E-4122-BB83-40E08242FF65}"/>
              </a:ext>
            </a:extLst>
          </p:cNvPr>
          <p:cNvSpPr/>
          <p:nvPr/>
        </p:nvSpPr>
        <p:spPr>
          <a:xfrm>
            <a:off x="8211000" y="26482711"/>
            <a:ext cx="3600000" cy="1260000"/>
          </a:xfrm>
          <a:prstGeom prst="rect">
            <a:avLst/>
          </a:prstGeom>
          <a:solidFill>
            <a:srgbClr val="FFD9FF">
              <a:alpha val="45098"/>
            </a:srgbClr>
          </a:solidFill>
          <a:ln>
            <a:solidFill>
              <a:srgbClr val="E8BFE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3305" tIns="31652" rIns="63305" bIns="3165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r"/>
            <a:r>
              <a:rPr lang="en-US" altLang="zh-TW" sz="2400" dirty="0" err="1">
                <a:solidFill>
                  <a:schemeClr val="tx1"/>
                </a:solidFill>
              </a:rPr>
              <a:t>rhythm+harm</a:t>
            </a:r>
            <a:endParaRPr lang="en-US" altLang="zh-TW" sz="2400" dirty="0">
              <a:solidFill>
                <a:schemeClr val="tx1"/>
              </a:solidFill>
            </a:endParaRPr>
          </a:p>
          <a:p>
            <a:pPr algn="r"/>
            <a:endParaRPr lang="zh-TW" altLang="en-US" sz="2400" dirty="0"/>
          </a:p>
        </p:txBody>
      </p:sp>
      <p:sp>
        <p:nvSpPr>
          <p:cNvPr id="24" name="矩形 23">
            <a:extLst>
              <a:ext uri="{FF2B5EF4-FFF2-40B4-BE49-F238E27FC236}">
                <a16:creationId xmlns:a16="http://schemas.microsoft.com/office/drawing/2014/main" id="{559EE01E-6A89-4D2F-BB14-14294974FD1E}"/>
              </a:ext>
            </a:extLst>
          </p:cNvPr>
          <p:cNvSpPr/>
          <p:nvPr/>
        </p:nvSpPr>
        <p:spPr>
          <a:xfrm>
            <a:off x="15872130" y="3315370"/>
            <a:ext cx="6649652" cy="1260000"/>
          </a:xfrm>
          <a:prstGeom prst="rect">
            <a:avLst/>
          </a:prstGeom>
          <a:solidFill>
            <a:srgbClr val="FFFFD9">
              <a:alpha val="50196"/>
            </a:srgbClr>
          </a:solidFill>
          <a:ln>
            <a:solidFill>
              <a:srgbClr val="E9E9C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3305" tIns="31652" rIns="63305" bIns="3165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r"/>
            <a:r>
              <a:rPr lang="en-US" altLang="zh-TW" sz="2400" dirty="0">
                <a:solidFill>
                  <a:schemeClr val="tx1"/>
                </a:solidFill>
              </a:rPr>
              <a:t>  </a:t>
            </a:r>
            <a:r>
              <a:rPr lang="en-US" altLang="zh-TW" sz="2400" dirty="0" err="1">
                <a:solidFill>
                  <a:schemeClr val="tx1"/>
                </a:solidFill>
              </a:rPr>
              <a:t>mel</a:t>
            </a:r>
            <a:endParaRPr lang="en-US" altLang="zh-TW" sz="2400" dirty="0">
              <a:solidFill>
                <a:schemeClr val="tx1"/>
              </a:solidFill>
            </a:endParaRPr>
          </a:p>
          <a:p>
            <a:pPr algn="r"/>
            <a:endParaRPr lang="zh-TW" altLang="en-US" sz="2400" dirty="0"/>
          </a:p>
        </p:txBody>
      </p:sp>
      <p:sp>
        <p:nvSpPr>
          <p:cNvPr id="25" name="矩形 24">
            <a:extLst>
              <a:ext uri="{FF2B5EF4-FFF2-40B4-BE49-F238E27FC236}">
                <a16:creationId xmlns:a16="http://schemas.microsoft.com/office/drawing/2014/main" id="{5C48373D-CE95-48A3-A37E-0B7DF000314A}"/>
              </a:ext>
            </a:extLst>
          </p:cNvPr>
          <p:cNvSpPr/>
          <p:nvPr/>
        </p:nvSpPr>
        <p:spPr>
          <a:xfrm>
            <a:off x="15872130" y="20482142"/>
            <a:ext cx="6649652" cy="1260000"/>
          </a:xfrm>
          <a:prstGeom prst="rect">
            <a:avLst/>
          </a:prstGeom>
          <a:solidFill>
            <a:srgbClr val="FFFFD9">
              <a:alpha val="50196"/>
            </a:srgbClr>
          </a:solidFill>
          <a:ln>
            <a:solidFill>
              <a:srgbClr val="E9E9C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3305" tIns="31652" rIns="63305" bIns="3165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r"/>
            <a:r>
              <a:rPr lang="en-US" altLang="zh-TW" sz="2400" dirty="0">
                <a:solidFill>
                  <a:schemeClr val="tx1"/>
                </a:solidFill>
              </a:rPr>
              <a:t>  </a:t>
            </a:r>
            <a:r>
              <a:rPr lang="en-US" altLang="zh-TW" sz="2400" dirty="0" err="1">
                <a:solidFill>
                  <a:schemeClr val="tx1"/>
                </a:solidFill>
              </a:rPr>
              <a:t>mel</a:t>
            </a:r>
            <a:endParaRPr lang="en-US" altLang="zh-TW" sz="2400" dirty="0">
              <a:solidFill>
                <a:schemeClr val="tx1"/>
              </a:solidFill>
            </a:endParaRPr>
          </a:p>
          <a:p>
            <a:pPr algn="r"/>
            <a:endParaRPr lang="zh-TW" altLang="en-US" sz="2400" dirty="0"/>
          </a:p>
        </p:txBody>
      </p:sp>
      <p:sp>
        <p:nvSpPr>
          <p:cNvPr id="26" name="矩形 25">
            <a:extLst>
              <a:ext uri="{FF2B5EF4-FFF2-40B4-BE49-F238E27FC236}">
                <a16:creationId xmlns:a16="http://schemas.microsoft.com/office/drawing/2014/main" id="{FBC4B1BB-2710-4A10-835C-B88A52ACF3AE}"/>
              </a:ext>
            </a:extLst>
          </p:cNvPr>
          <p:cNvSpPr/>
          <p:nvPr/>
        </p:nvSpPr>
        <p:spPr>
          <a:xfrm>
            <a:off x="18921782" y="22079316"/>
            <a:ext cx="2174732" cy="1260000"/>
          </a:xfrm>
          <a:prstGeom prst="rect">
            <a:avLst/>
          </a:prstGeom>
          <a:solidFill>
            <a:srgbClr val="FFD9FF">
              <a:alpha val="45098"/>
            </a:srgbClr>
          </a:solidFill>
          <a:ln>
            <a:solidFill>
              <a:srgbClr val="E8BFE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3305" tIns="31652" rIns="63305" bIns="3165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r"/>
            <a:r>
              <a:rPr lang="en-US" altLang="zh-TW" sz="2400" dirty="0" err="1">
                <a:solidFill>
                  <a:schemeClr val="tx1"/>
                </a:solidFill>
              </a:rPr>
              <a:t>rhythm+harm</a:t>
            </a:r>
            <a:endParaRPr lang="en-US" altLang="zh-TW" sz="2400" dirty="0">
              <a:solidFill>
                <a:schemeClr val="tx1"/>
              </a:solidFill>
            </a:endParaRPr>
          </a:p>
          <a:p>
            <a:pPr algn="r"/>
            <a:endParaRPr lang="zh-TW" altLang="en-US" sz="2400" dirty="0"/>
          </a:p>
        </p:txBody>
      </p:sp>
      <p:sp>
        <p:nvSpPr>
          <p:cNvPr id="27" name="矩形 26">
            <a:extLst>
              <a:ext uri="{FF2B5EF4-FFF2-40B4-BE49-F238E27FC236}">
                <a16:creationId xmlns:a16="http://schemas.microsoft.com/office/drawing/2014/main" id="{C7CEC9A7-83E0-420B-BF42-5FAACB222D24}"/>
              </a:ext>
            </a:extLst>
          </p:cNvPr>
          <p:cNvSpPr/>
          <p:nvPr/>
        </p:nvSpPr>
        <p:spPr>
          <a:xfrm>
            <a:off x="18921782" y="23277335"/>
            <a:ext cx="2174732" cy="1260000"/>
          </a:xfrm>
          <a:prstGeom prst="rect">
            <a:avLst/>
          </a:prstGeom>
          <a:solidFill>
            <a:srgbClr val="FFD9FF">
              <a:alpha val="45098"/>
            </a:srgbClr>
          </a:solidFill>
          <a:ln>
            <a:solidFill>
              <a:srgbClr val="E8BFE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3305" tIns="31652" rIns="63305" bIns="3165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r"/>
            <a:r>
              <a:rPr lang="en-US" altLang="zh-TW" sz="2400" dirty="0" err="1">
                <a:solidFill>
                  <a:schemeClr val="tx1"/>
                </a:solidFill>
              </a:rPr>
              <a:t>rhythm+harm</a:t>
            </a:r>
            <a:endParaRPr lang="en-US" altLang="zh-TW" sz="2400" dirty="0">
              <a:solidFill>
                <a:schemeClr val="tx1"/>
              </a:solidFill>
            </a:endParaRPr>
          </a:p>
          <a:p>
            <a:pPr algn="r"/>
            <a:endParaRPr lang="zh-TW" altLang="en-US" sz="2400" dirty="0"/>
          </a:p>
        </p:txBody>
      </p:sp>
      <p:sp>
        <p:nvSpPr>
          <p:cNvPr id="28" name="矩形 27">
            <a:extLst>
              <a:ext uri="{FF2B5EF4-FFF2-40B4-BE49-F238E27FC236}">
                <a16:creationId xmlns:a16="http://schemas.microsoft.com/office/drawing/2014/main" id="{41D6DD3E-EFFD-46BF-8E17-3F84EC7252A3}"/>
              </a:ext>
            </a:extLst>
          </p:cNvPr>
          <p:cNvSpPr/>
          <p:nvPr/>
        </p:nvSpPr>
        <p:spPr>
          <a:xfrm>
            <a:off x="18921782" y="24689735"/>
            <a:ext cx="2174732" cy="1260000"/>
          </a:xfrm>
          <a:prstGeom prst="rect">
            <a:avLst/>
          </a:prstGeom>
          <a:solidFill>
            <a:srgbClr val="FFD9FF">
              <a:alpha val="45098"/>
            </a:srgbClr>
          </a:solidFill>
          <a:ln>
            <a:solidFill>
              <a:srgbClr val="E8BFE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3305" tIns="31652" rIns="63305" bIns="3165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r"/>
            <a:r>
              <a:rPr lang="en-US" altLang="zh-TW" sz="2400" dirty="0" err="1">
                <a:solidFill>
                  <a:schemeClr val="tx1"/>
                </a:solidFill>
              </a:rPr>
              <a:t>rhythm+harm</a:t>
            </a:r>
            <a:endParaRPr lang="en-US" altLang="zh-TW" sz="2400" dirty="0">
              <a:solidFill>
                <a:schemeClr val="tx1"/>
              </a:solidFill>
            </a:endParaRPr>
          </a:p>
          <a:p>
            <a:pPr algn="r"/>
            <a:endParaRPr lang="zh-TW" altLang="en-US" sz="2400" dirty="0"/>
          </a:p>
        </p:txBody>
      </p:sp>
      <p:sp>
        <p:nvSpPr>
          <p:cNvPr id="29" name="矩形 28">
            <a:extLst>
              <a:ext uri="{FF2B5EF4-FFF2-40B4-BE49-F238E27FC236}">
                <a16:creationId xmlns:a16="http://schemas.microsoft.com/office/drawing/2014/main" id="{0FC8B16F-AED4-4161-B2C2-09B266EFE1BE}"/>
              </a:ext>
            </a:extLst>
          </p:cNvPr>
          <p:cNvSpPr/>
          <p:nvPr/>
        </p:nvSpPr>
        <p:spPr>
          <a:xfrm>
            <a:off x="18921782" y="26285448"/>
            <a:ext cx="2174732" cy="1260000"/>
          </a:xfrm>
          <a:prstGeom prst="rect">
            <a:avLst/>
          </a:prstGeom>
          <a:solidFill>
            <a:srgbClr val="FFD9FF">
              <a:alpha val="45098"/>
            </a:srgbClr>
          </a:solidFill>
          <a:ln>
            <a:solidFill>
              <a:srgbClr val="E8BFE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3305" tIns="31652" rIns="63305" bIns="3165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r"/>
            <a:r>
              <a:rPr lang="en-US" altLang="zh-TW" sz="2400" dirty="0" err="1">
                <a:solidFill>
                  <a:schemeClr val="tx1"/>
                </a:solidFill>
              </a:rPr>
              <a:t>rhythm+harm</a:t>
            </a:r>
            <a:endParaRPr lang="en-US" altLang="zh-TW" sz="2400" dirty="0">
              <a:solidFill>
                <a:schemeClr val="tx1"/>
              </a:solidFill>
            </a:endParaRPr>
          </a:p>
          <a:p>
            <a:pPr algn="r"/>
            <a:endParaRPr lang="zh-TW" altLang="en-US" sz="2400" dirty="0"/>
          </a:p>
        </p:txBody>
      </p:sp>
      <p:sp>
        <p:nvSpPr>
          <p:cNvPr id="30" name="文字方塊 29">
            <a:extLst>
              <a:ext uri="{FF2B5EF4-FFF2-40B4-BE49-F238E27FC236}">
                <a16:creationId xmlns:a16="http://schemas.microsoft.com/office/drawing/2014/main" id="{8CBE2485-20AE-486C-B2E7-BE14AC15493E}"/>
              </a:ext>
            </a:extLst>
          </p:cNvPr>
          <p:cNvSpPr txBox="1"/>
          <p:nvPr/>
        </p:nvSpPr>
        <p:spPr>
          <a:xfrm>
            <a:off x="13137262" y="28060586"/>
            <a:ext cx="106886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3600" dirty="0"/>
              <a:t>366</a:t>
            </a:r>
            <a:endParaRPr lang="zh-TW" altLang="en-US" sz="3600"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23622000" cy="33423225"/>
          </a:xfrm>
          <a:prstGeom prst="rect">
            <a:avLst/>
          </a:prstGeom>
        </p:spPr>
      </p:pic>
      <p:sp>
        <p:nvSpPr>
          <p:cNvPr id="3" name="文字方塊 2">
            <a:extLst>
              <a:ext uri="{FF2B5EF4-FFF2-40B4-BE49-F238E27FC236}">
                <a16:creationId xmlns:a16="http://schemas.microsoft.com/office/drawing/2014/main" id="{74B8EFA5-EFFA-4632-A6F5-F8661786EA79}"/>
              </a:ext>
            </a:extLst>
          </p:cNvPr>
          <p:cNvSpPr txBox="1"/>
          <p:nvPr/>
        </p:nvSpPr>
        <p:spPr>
          <a:xfrm>
            <a:off x="3126708" y="23948575"/>
            <a:ext cx="106886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3600" dirty="0"/>
              <a:t>402</a:t>
            </a:r>
            <a:endParaRPr lang="zh-TW" altLang="en-US" sz="3600" dirty="0"/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9628F511-2DA2-4FD1-BD61-5A55782326E8}"/>
              </a:ext>
            </a:extLst>
          </p:cNvPr>
          <p:cNvSpPr txBox="1"/>
          <p:nvPr/>
        </p:nvSpPr>
        <p:spPr>
          <a:xfrm>
            <a:off x="21779759" y="23777809"/>
            <a:ext cx="106886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3600" dirty="0"/>
              <a:t>420</a:t>
            </a:r>
            <a:endParaRPr lang="zh-TW" altLang="en-US" sz="3600" dirty="0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CC11D29E-4034-4085-BCFB-D6458A3D049F}"/>
              </a:ext>
            </a:extLst>
          </p:cNvPr>
          <p:cNvSpPr/>
          <p:nvPr/>
        </p:nvSpPr>
        <p:spPr>
          <a:xfrm>
            <a:off x="4061131" y="15746856"/>
            <a:ext cx="18243697" cy="1260000"/>
          </a:xfrm>
          <a:prstGeom prst="rect">
            <a:avLst/>
          </a:prstGeom>
          <a:solidFill>
            <a:srgbClr val="FFFFD9">
              <a:alpha val="50196"/>
            </a:srgbClr>
          </a:solidFill>
          <a:ln>
            <a:solidFill>
              <a:srgbClr val="E9E9C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3305" tIns="31652" rIns="63305" bIns="3165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r"/>
            <a:r>
              <a:rPr lang="en-US" altLang="zh-TW" sz="2400" dirty="0">
                <a:solidFill>
                  <a:schemeClr val="tx1"/>
                </a:solidFill>
              </a:rPr>
              <a:t>  </a:t>
            </a:r>
            <a:r>
              <a:rPr lang="en-US" altLang="zh-TW" sz="2400" dirty="0" err="1">
                <a:solidFill>
                  <a:schemeClr val="tx1"/>
                </a:solidFill>
              </a:rPr>
              <a:t>mel</a:t>
            </a:r>
            <a:endParaRPr lang="en-US" altLang="zh-TW" sz="2400" dirty="0">
              <a:solidFill>
                <a:schemeClr val="tx1"/>
              </a:solidFill>
            </a:endParaRPr>
          </a:p>
          <a:p>
            <a:pPr algn="r"/>
            <a:endParaRPr lang="zh-TW" altLang="en-US" sz="2400" dirty="0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18453042-84CC-46DF-807F-F9FDA55FA0F6}"/>
              </a:ext>
            </a:extLst>
          </p:cNvPr>
          <p:cNvSpPr/>
          <p:nvPr/>
        </p:nvSpPr>
        <p:spPr>
          <a:xfrm>
            <a:off x="4061131" y="9805007"/>
            <a:ext cx="18243696" cy="1260000"/>
          </a:xfrm>
          <a:prstGeom prst="rect">
            <a:avLst/>
          </a:prstGeom>
          <a:solidFill>
            <a:srgbClr val="D9D9FF">
              <a:alpha val="40000"/>
            </a:srgbClr>
          </a:solidFill>
          <a:ln>
            <a:solidFill>
              <a:srgbClr val="BEBEE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3305" tIns="31652" rIns="63305" bIns="3165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r"/>
            <a:r>
              <a:rPr lang="en-US" altLang="zh-TW" sz="2400" dirty="0">
                <a:solidFill>
                  <a:schemeClr val="tx1"/>
                </a:solidFill>
              </a:rPr>
              <a:t>rhythm</a:t>
            </a:r>
          </a:p>
          <a:p>
            <a:pPr algn="r"/>
            <a:endParaRPr lang="zh-TW" altLang="en-US" sz="2400" dirty="0"/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50095789-AF2F-4BCC-834A-F66170ADB4CB}"/>
              </a:ext>
            </a:extLst>
          </p:cNvPr>
          <p:cNvSpPr/>
          <p:nvPr/>
        </p:nvSpPr>
        <p:spPr>
          <a:xfrm>
            <a:off x="4061131" y="11211643"/>
            <a:ext cx="18243696" cy="1260000"/>
          </a:xfrm>
          <a:prstGeom prst="rect">
            <a:avLst/>
          </a:prstGeom>
          <a:solidFill>
            <a:srgbClr val="D9D9FF">
              <a:alpha val="40000"/>
            </a:srgbClr>
          </a:solidFill>
          <a:ln>
            <a:solidFill>
              <a:srgbClr val="BEBEE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3305" tIns="31652" rIns="63305" bIns="3165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r"/>
            <a:r>
              <a:rPr lang="en-US" altLang="zh-TW" sz="2400" dirty="0">
                <a:solidFill>
                  <a:schemeClr val="tx1"/>
                </a:solidFill>
              </a:rPr>
              <a:t>rhythm</a:t>
            </a:r>
          </a:p>
          <a:p>
            <a:pPr algn="r"/>
            <a:endParaRPr lang="zh-TW" altLang="en-US" sz="2400" dirty="0"/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0F469E54-6CCB-4CB0-AAD7-B39A8EEA56D4}"/>
              </a:ext>
            </a:extLst>
          </p:cNvPr>
          <p:cNvSpPr/>
          <p:nvPr/>
        </p:nvSpPr>
        <p:spPr>
          <a:xfrm>
            <a:off x="4061131" y="12645866"/>
            <a:ext cx="18243696" cy="1260000"/>
          </a:xfrm>
          <a:prstGeom prst="rect">
            <a:avLst/>
          </a:prstGeom>
          <a:solidFill>
            <a:srgbClr val="D9D9FF">
              <a:alpha val="40000"/>
            </a:srgbClr>
          </a:solidFill>
          <a:ln>
            <a:solidFill>
              <a:srgbClr val="BEBEE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3305" tIns="31652" rIns="63305" bIns="3165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r"/>
            <a:r>
              <a:rPr lang="en-US" altLang="zh-TW" sz="2400" dirty="0">
                <a:solidFill>
                  <a:schemeClr val="tx1"/>
                </a:solidFill>
              </a:rPr>
              <a:t>rhythm</a:t>
            </a:r>
          </a:p>
          <a:p>
            <a:pPr algn="r"/>
            <a:endParaRPr lang="zh-TW" altLang="en-US" sz="2400" dirty="0"/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3C2F00C7-E887-47C2-B2F2-3E9F327E9E6A}"/>
              </a:ext>
            </a:extLst>
          </p:cNvPr>
          <p:cNvSpPr/>
          <p:nvPr/>
        </p:nvSpPr>
        <p:spPr>
          <a:xfrm>
            <a:off x="4061131" y="14148724"/>
            <a:ext cx="18243696" cy="1260000"/>
          </a:xfrm>
          <a:prstGeom prst="rect">
            <a:avLst/>
          </a:prstGeom>
          <a:solidFill>
            <a:srgbClr val="D9D9FF">
              <a:alpha val="40000"/>
            </a:srgbClr>
          </a:solidFill>
          <a:ln>
            <a:solidFill>
              <a:srgbClr val="BEBEE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3305" tIns="31652" rIns="63305" bIns="3165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r"/>
            <a:r>
              <a:rPr lang="en-US" altLang="zh-TW" sz="2400" dirty="0">
                <a:solidFill>
                  <a:schemeClr val="tx1"/>
                </a:solidFill>
              </a:rPr>
              <a:t>rhythm</a:t>
            </a:r>
          </a:p>
          <a:p>
            <a:pPr algn="r"/>
            <a:endParaRPr lang="zh-TW" altLang="en-US" sz="2400" dirty="0"/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DF32E173-3A41-427D-85FD-DC31D1973464}"/>
              </a:ext>
            </a:extLst>
          </p:cNvPr>
          <p:cNvSpPr/>
          <p:nvPr/>
        </p:nvSpPr>
        <p:spPr>
          <a:xfrm>
            <a:off x="4061131" y="17667221"/>
            <a:ext cx="18243696" cy="1260000"/>
          </a:xfrm>
          <a:prstGeom prst="rect">
            <a:avLst/>
          </a:prstGeom>
          <a:solidFill>
            <a:srgbClr val="D9D9FF">
              <a:alpha val="40000"/>
            </a:srgbClr>
          </a:solidFill>
          <a:ln>
            <a:solidFill>
              <a:srgbClr val="BEBEE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3305" tIns="31652" rIns="63305" bIns="3165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r"/>
            <a:r>
              <a:rPr lang="en-US" altLang="zh-TW" sz="2400" dirty="0">
                <a:solidFill>
                  <a:schemeClr val="tx1"/>
                </a:solidFill>
              </a:rPr>
              <a:t>rhythm</a:t>
            </a:r>
          </a:p>
          <a:p>
            <a:pPr algn="r"/>
            <a:endParaRPr lang="zh-TW" altLang="en-US" sz="2400" dirty="0"/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FAD93A60-32B7-4AA6-8757-FF1D641F2D78}"/>
              </a:ext>
            </a:extLst>
          </p:cNvPr>
          <p:cNvSpPr/>
          <p:nvPr/>
        </p:nvSpPr>
        <p:spPr>
          <a:xfrm>
            <a:off x="4061131" y="19132332"/>
            <a:ext cx="18243696" cy="1260000"/>
          </a:xfrm>
          <a:prstGeom prst="rect">
            <a:avLst/>
          </a:prstGeom>
          <a:solidFill>
            <a:srgbClr val="D9D9FF">
              <a:alpha val="40000"/>
            </a:srgbClr>
          </a:solidFill>
          <a:ln>
            <a:solidFill>
              <a:srgbClr val="BEBEE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3305" tIns="31652" rIns="63305" bIns="3165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r"/>
            <a:r>
              <a:rPr lang="en-US" altLang="zh-TW" sz="2400" dirty="0">
                <a:solidFill>
                  <a:schemeClr val="tx1"/>
                </a:solidFill>
              </a:rPr>
              <a:t>rhythm</a:t>
            </a:r>
          </a:p>
          <a:p>
            <a:pPr algn="r"/>
            <a:endParaRPr lang="zh-TW" altLang="en-US" sz="2400" dirty="0"/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BD9B5999-545C-4761-8B8B-91A5B2A8FB97}"/>
              </a:ext>
            </a:extLst>
          </p:cNvPr>
          <p:cNvSpPr/>
          <p:nvPr/>
        </p:nvSpPr>
        <p:spPr>
          <a:xfrm>
            <a:off x="4061131" y="20513277"/>
            <a:ext cx="18243696" cy="1260000"/>
          </a:xfrm>
          <a:prstGeom prst="rect">
            <a:avLst/>
          </a:prstGeom>
          <a:solidFill>
            <a:srgbClr val="D9D9FF">
              <a:alpha val="40000"/>
            </a:srgbClr>
          </a:solidFill>
          <a:ln>
            <a:solidFill>
              <a:srgbClr val="BEBEE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3305" tIns="31652" rIns="63305" bIns="3165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r"/>
            <a:r>
              <a:rPr lang="en-US" altLang="zh-TW" sz="2400" dirty="0">
                <a:solidFill>
                  <a:schemeClr val="tx1"/>
                </a:solidFill>
              </a:rPr>
              <a:t>rhythm</a:t>
            </a:r>
          </a:p>
          <a:p>
            <a:pPr algn="r"/>
            <a:endParaRPr lang="zh-TW" altLang="en-US" sz="2400" dirty="0"/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1F19161E-0FE6-4998-98CD-8A78A2408EAF}"/>
              </a:ext>
            </a:extLst>
          </p:cNvPr>
          <p:cNvSpPr/>
          <p:nvPr/>
        </p:nvSpPr>
        <p:spPr>
          <a:xfrm>
            <a:off x="4070497" y="21937630"/>
            <a:ext cx="18243696" cy="1260000"/>
          </a:xfrm>
          <a:prstGeom prst="rect">
            <a:avLst/>
          </a:prstGeom>
          <a:solidFill>
            <a:srgbClr val="D9D9FF">
              <a:alpha val="40000"/>
            </a:srgbClr>
          </a:solidFill>
          <a:ln>
            <a:solidFill>
              <a:srgbClr val="BEBEE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3305" tIns="31652" rIns="63305" bIns="3165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r"/>
            <a:r>
              <a:rPr lang="en-US" altLang="zh-TW" sz="2400" dirty="0">
                <a:solidFill>
                  <a:schemeClr val="tx1"/>
                </a:solidFill>
              </a:rPr>
              <a:t>rhythm</a:t>
            </a:r>
          </a:p>
          <a:p>
            <a:pPr algn="r"/>
            <a:endParaRPr lang="zh-TW" altLang="en-US" sz="2400" dirty="0"/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6B2E0F98-4B8D-412F-A23A-E1DBF9B96046}"/>
              </a:ext>
            </a:extLst>
          </p:cNvPr>
          <p:cNvSpPr/>
          <p:nvPr/>
        </p:nvSpPr>
        <p:spPr>
          <a:xfrm>
            <a:off x="4061131" y="3208435"/>
            <a:ext cx="18243696" cy="1260000"/>
          </a:xfrm>
          <a:prstGeom prst="rect">
            <a:avLst/>
          </a:prstGeom>
          <a:solidFill>
            <a:srgbClr val="FFD9D9">
              <a:alpha val="45098"/>
            </a:srgbClr>
          </a:solidFill>
          <a:ln>
            <a:solidFill>
              <a:srgbClr val="E5BEB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3305" tIns="31652" rIns="63305" bIns="3165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r"/>
            <a:r>
              <a:rPr lang="en-US" altLang="zh-TW" sz="2400" dirty="0">
                <a:solidFill>
                  <a:schemeClr val="tx1"/>
                </a:solidFill>
              </a:rPr>
              <a:t>harm</a:t>
            </a:r>
          </a:p>
          <a:p>
            <a:pPr algn="r"/>
            <a:endParaRPr lang="zh-TW" altLang="en-US" sz="2400" dirty="0"/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D63E107E-15B0-4D0B-A701-00F998BAF9A5}"/>
              </a:ext>
            </a:extLst>
          </p:cNvPr>
          <p:cNvSpPr/>
          <p:nvPr/>
        </p:nvSpPr>
        <p:spPr>
          <a:xfrm>
            <a:off x="4061131" y="4800973"/>
            <a:ext cx="18243696" cy="1260000"/>
          </a:xfrm>
          <a:prstGeom prst="rect">
            <a:avLst/>
          </a:prstGeom>
          <a:solidFill>
            <a:srgbClr val="FFD9D9">
              <a:alpha val="45098"/>
            </a:srgbClr>
          </a:solidFill>
          <a:ln>
            <a:solidFill>
              <a:srgbClr val="E5BEB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3305" tIns="31652" rIns="63305" bIns="3165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r"/>
            <a:r>
              <a:rPr lang="en-US" altLang="zh-TW" sz="2400" dirty="0">
                <a:solidFill>
                  <a:schemeClr val="tx1"/>
                </a:solidFill>
              </a:rPr>
              <a:t>harm</a:t>
            </a:r>
          </a:p>
          <a:p>
            <a:pPr algn="r"/>
            <a:endParaRPr lang="zh-TW" altLang="en-US" sz="2400" dirty="0"/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C2705AF0-49BE-403C-A877-5E917F0B4026}"/>
              </a:ext>
            </a:extLst>
          </p:cNvPr>
          <p:cNvSpPr/>
          <p:nvPr/>
        </p:nvSpPr>
        <p:spPr>
          <a:xfrm>
            <a:off x="4061131" y="6312446"/>
            <a:ext cx="18243696" cy="1260000"/>
          </a:xfrm>
          <a:prstGeom prst="rect">
            <a:avLst/>
          </a:prstGeom>
          <a:solidFill>
            <a:srgbClr val="FFD9D9">
              <a:alpha val="45098"/>
            </a:srgbClr>
          </a:solidFill>
          <a:ln>
            <a:solidFill>
              <a:srgbClr val="E5BEB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3305" tIns="31652" rIns="63305" bIns="3165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r"/>
            <a:r>
              <a:rPr lang="en-US" altLang="zh-TW" sz="2400" dirty="0">
                <a:solidFill>
                  <a:schemeClr val="tx1"/>
                </a:solidFill>
              </a:rPr>
              <a:t>harm</a:t>
            </a:r>
          </a:p>
          <a:p>
            <a:pPr algn="r"/>
            <a:endParaRPr lang="zh-TW" altLang="en-US" sz="2400" dirty="0"/>
          </a:p>
        </p:txBody>
      </p:sp>
      <p:sp>
        <p:nvSpPr>
          <p:cNvPr id="18" name="矩形 17">
            <a:extLst>
              <a:ext uri="{FF2B5EF4-FFF2-40B4-BE49-F238E27FC236}">
                <a16:creationId xmlns:a16="http://schemas.microsoft.com/office/drawing/2014/main" id="{4A548F52-F77D-40CE-99EC-20EC0195F0DC}"/>
              </a:ext>
            </a:extLst>
          </p:cNvPr>
          <p:cNvSpPr/>
          <p:nvPr/>
        </p:nvSpPr>
        <p:spPr>
          <a:xfrm>
            <a:off x="4061131" y="7928661"/>
            <a:ext cx="18243696" cy="1260000"/>
          </a:xfrm>
          <a:prstGeom prst="rect">
            <a:avLst/>
          </a:prstGeom>
          <a:solidFill>
            <a:srgbClr val="FFD9D9">
              <a:alpha val="45098"/>
            </a:srgbClr>
          </a:solidFill>
          <a:ln>
            <a:solidFill>
              <a:srgbClr val="E5BEB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3305" tIns="31652" rIns="63305" bIns="3165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r"/>
            <a:r>
              <a:rPr lang="en-US" altLang="zh-TW" sz="2400" dirty="0">
                <a:solidFill>
                  <a:schemeClr val="tx1"/>
                </a:solidFill>
              </a:rPr>
              <a:t>harm</a:t>
            </a:r>
          </a:p>
          <a:p>
            <a:pPr algn="r"/>
            <a:endParaRPr lang="zh-TW" altLang="en-US" sz="2400" dirty="0"/>
          </a:p>
        </p:txBody>
      </p:sp>
      <p:sp>
        <p:nvSpPr>
          <p:cNvPr id="19" name="矩形 18">
            <a:extLst>
              <a:ext uri="{FF2B5EF4-FFF2-40B4-BE49-F238E27FC236}">
                <a16:creationId xmlns:a16="http://schemas.microsoft.com/office/drawing/2014/main" id="{B34B70B4-9D2A-426F-A990-3ABA1CF7F8D4}"/>
              </a:ext>
            </a:extLst>
          </p:cNvPr>
          <p:cNvSpPr/>
          <p:nvPr/>
        </p:nvSpPr>
        <p:spPr>
          <a:xfrm>
            <a:off x="4195577" y="1473223"/>
            <a:ext cx="18243697" cy="1260000"/>
          </a:xfrm>
          <a:prstGeom prst="rect">
            <a:avLst/>
          </a:prstGeom>
          <a:solidFill>
            <a:srgbClr val="FFFFD9">
              <a:alpha val="50196"/>
            </a:srgbClr>
          </a:solidFill>
          <a:ln>
            <a:solidFill>
              <a:srgbClr val="E9E9C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3305" tIns="31652" rIns="63305" bIns="3165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r"/>
            <a:r>
              <a:rPr lang="en-US" altLang="zh-TW" sz="2400" dirty="0">
                <a:solidFill>
                  <a:schemeClr val="tx1"/>
                </a:solidFill>
              </a:rPr>
              <a:t>  </a:t>
            </a:r>
            <a:r>
              <a:rPr lang="en-US" altLang="zh-TW" sz="2400" dirty="0" err="1">
                <a:solidFill>
                  <a:schemeClr val="tx1"/>
                </a:solidFill>
              </a:rPr>
              <a:t>mel</a:t>
            </a:r>
            <a:endParaRPr lang="en-US" altLang="zh-TW" sz="2400" dirty="0">
              <a:solidFill>
                <a:schemeClr val="tx1"/>
              </a:solidFill>
            </a:endParaRPr>
          </a:p>
          <a:p>
            <a:pPr algn="r"/>
            <a:endParaRPr lang="zh-TW" altLang="en-US" sz="2400" dirty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23622000" cy="33423225"/>
          </a:xfrm>
          <a:prstGeom prst="rect">
            <a:avLst/>
          </a:prstGeom>
        </p:spPr>
      </p:pic>
      <p:sp>
        <p:nvSpPr>
          <p:cNvPr id="3" name="文字方塊 2">
            <a:extLst>
              <a:ext uri="{FF2B5EF4-FFF2-40B4-BE49-F238E27FC236}">
                <a16:creationId xmlns:a16="http://schemas.microsoft.com/office/drawing/2014/main" id="{D6B80280-03ED-42A4-915C-EBCCD28320C0}"/>
              </a:ext>
            </a:extLst>
          </p:cNvPr>
          <p:cNvSpPr txBox="1"/>
          <p:nvPr/>
        </p:nvSpPr>
        <p:spPr>
          <a:xfrm>
            <a:off x="1896875" y="23454643"/>
            <a:ext cx="106886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3600" dirty="0"/>
              <a:t>420</a:t>
            </a:r>
            <a:endParaRPr lang="zh-TW" altLang="en-US" sz="3600" dirty="0"/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DB755371-1044-4A83-93ED-5F44DD0656AD}"/>
              </a:ext>
            </a:extLst>
          </p:cNvPr>
          <p:cNvSpPr txBox="1"/>
          <p:nvPr/>
        </p:nvSpPr>
        <p:spPr>
          <a:xfrm>
            <a:off x="21932159" y="23454643"/>
            <a:ext cx="106886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3600" dirty="0"/>
              <a:t>441</a:t>
            </a:r>
            <a:endParaRPr lang="zh-TW" altLang="en-US" sz="3600" dirty="0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2B1CF149-FA39-44DE-A654-3D416741141A}"/>
              </a:ext>
            </a:extLst>
          </p:cNvPr>
          <p:cNvSpPr/>
          <p:nvPr/>
        </p:nvSpPr>
        <p:spPr>
          <a:xfrm>
            <a:off x="4019111" y="15746855"/>
            <a:ext cx="17240690" cy="1517013"/>
          </a:xfrm>
          <a:prstGeom prst="rect">
            <a:avLst/>
          </a:prstGeom>
          <a:solidFill>
            <a:srgbClr val="FFFFD9">
              <a:alpha val="50196"/>
            </a:srgbClr>
          </a:solidFill>
          <a:ln>
            <a:solidFill>
              <a:srgbClr val="E9E9C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3305" tIns="31652" rIns="63305" bIns="3165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r"/>
            <a:r>
              <a:rPr lang="en-US" altLang="zh-TW" sz="2400" dirty="0">
                <a:solidFill>
                  <a:schemeClr val="tx1"/>
                </a:solidFill>
              </a:rPr>
              <a:t>  </a:t>
            </a:r>
            <a:r>
              <a:rPr lang="en-US" altLang="zh-TW" sz="2400" dirty="0" err="1">
                <a:solidFill>
                  <a:schemeClr val="tx1"/>
                </a:solidFill>
              </a:rPr>
              <a:t>mel</a:t>
            </a:r>
            <a:endParaRPr lang="en-US" altLang="zh-TW" sz="2400" dirty="0">
              <a:solidFill>
                <a:schemeClr val="tx1"/>
              </a:solidFill>
            </a:endParaRPr>
          </a:p>
          <a:p>
            <a:pPr algn="r"/>
            <a:endParaRPr lang="zh-TW" altLang="en-US" sz="2400" dirty="0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3EB0B9F4-8156-4263-AA24-3C633114F291}"/>
              </a:ext>
            </a:extLst>
          </p:cNvPr>
          <p:cNvSpPr/>
          <p:nvPr/>
        </p:nvSpPr>
        <p:spPr>
          <a:xfrm>
            <a:off x="4061131" y="9805006"/>
            <a:ext cx="4934013" cy="1517013"/>
          </a:xfrm>
          <a:prstGeom prst="rect">
            <a:avLst/>
          </a:prstGeom>
          <a:solidFill>
            <a:srgbClr val="D9D9FF">
              <a:alpha val="40000"/>
            </a:srgbClr>
          </a:solidFill>
          <a:ln>
            <a:solidFill>
              <a:srgbClr val="BEBEE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3305" tIns="31652" rIns="63305" bIns="3165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r"/>
            <a:r>
              <a:rPr lang="en-US" altLang="zh-TW" sz="2400" dirty="0">
                <a:solidFill>
                  <a:schemeClr val="tx1"/>
                </a:solidFill>
              </a:rPr>
              <a:t>rhythm</a:t>
            </a:r>
          </a:p>
          <a:p>
            <a:pPr algn="r"/>
            <a:endParaRPr lang="zh-TW" altLang="en-US" sz="2400" dirty="0"/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E6DC090C-E847-402E-A1D3-085AD7313EAA}"/>
              </a:ext>
            </a:extLst>
          </p:cNvPr>
          <p:cNvSpPr/>
          <p:nvPr/>
        </p:nvSpPr>
        <p:spPr>
          <a:xfrm>
            <a:off x="4061131" y="11211642"/>
            <a:ext cx="4934013" cy="1517013"/>
          </a:xfrm>
          <a:prstGeom prst="rect">
            <a:avLst/>
          </a:prstGeom>
          <a:solidFill>
            <a:srgbClr val="D9D9FF">
              <a:alpha val="40000"/>
            </a:srgbClr>
          </a:solidFill>
          <a:ln>
            <a:solidFill>
              <a:srgbClr val="BEBEE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3305" tIns="31652" rIns="63305" bIns="3165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r"/>
            <a:r>
              <a:rPr lang="en-US" altLang="zh-TW" sz="2400" dirty="0">
                <a:solidFill>
                  <a:schemeClr val="tx1"/>
                </a:solidFill>
              </a:rPr>
              <a:t>rhythm</a:t>
            </a:r>
          </a:p>
          <a:p>
            <a:pPr algn="r"/>
            <a:endParaRPr lang="zh-TW" altLang="en-US" sz="2400" dirty="0"/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E4F844CF-3C13-41CD-A9A4-04083499C0D8}"/>
              </a:ext>
            </a:extLst>
          </p:cNvPr>
          <p:cNvSpPr/>
          <p:nvPr/>
        </p:nvSpPr>
        <p:spPr>
          <a:xfrm>
            <a:off x="4061131" y="12645865"/>
            <a:ext cx="4934013" cy="1517013"/>
          </a:xfrm>
          <a:prstGeom prst="rect">
            <a:avLst/>
          </a:prstGeom>
          <a:solidFill>
            <a:srgbClr val="D9D9FF">
              <a:alpha val="40000"/>
            </a:srgbClr>
          </a:solidFill>
          <a:ln>
            <a:solidFill>
              <a:srgbClr val="BEBEE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3305" tIns="31652" rIns="63305" bIns="3165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r"/>
            <a:r>
              <a:rPr lang="en-US" altLang="zh-TW" sz="2400" dirty="0">
                <a:solidFill>
                  <a:schemeClr val="tx1"/>
                </a:solidFill>
              </a:rPr>
              <a:t>rhythm</a:t>
            </a:r>
          </a:p>
          <a:p>
            <a:pPr algn="r"/>
            <a:endParaRPr lang="zh-TW" altLang="en-US" sz="2400" dirty="0"/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A35DB3C1-D8D9-4770-A342-7F995DBC74C5}"/>
              </a:ext>
            </a:extLst>
          </p:cNvPr>
          <p:cNvSpPr/>
          <p:nvPr/>
        </p:nvSpPr>
        <p:spPr>
          <a:xfrm>
            <a:off x="4061131" y="14148723"/>
            <a:ext cx="4934013" cy="1517013"/>
          </a:xfrm>
          <a:prstGeom prst="rect">
            <a:avLst/>
          </a:prstGeom>
          <a:solidFill>
            <a:srgbClr val="D9D9FF">
              <a:alpha val="40000"/>
            </a:srgbClr>
          </a:solidFill>
          <a:ln>
            <a:solidFill>
              <a:srgbClr val="BEBEE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3305" tIns="31652" rIns="63305" bIns="3165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r"/>
            <a:r>
              <a:rPr lang="en-US" altLang="zh-TW" sz="2400" dirty="0">
                <a:solidFill>
                  <a:schemeClr val="tx1"/>
                </a:solidFill>
              </a:rPr>
              <a:t>rhythm</a:t>
            </a:r>
          </a:p>
          <a:p>
            <a:pPr algn="r"/>
            <a:endParaRPr lang="zh-TW" altLang="en-US" sz="2400" dirty="0"/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F6A1CFF9-F9BE-406A-B9D2-7E3EDF42B5A0}"/>
              </a:ext>
            </a:extLst>
          </p:cNvPr>
          <p:cNvSpPr/>
          <p:nvPr/>
        </p:nvSpPr>
        <p:spPr>
          <a:xfrm>
            <a:off x="4061131" y="17667220"/>
            <a:ext cx="17240690" cy="1517013"/>
          </a:xfrm>
          <a:prstGeom prst="rect">
            <a:avLst/>
          </a:prstGeom>
          <a:solidFill>
            <a:srgbClr val="D9D9FF">
              <a:alpha val="40000"/>
            </a:srgbClr>
          </a:solidFill>
          <a:ln>
            <a:solidFill>
              <a:srgbClr val="BEBEE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3305" tIns="31652" rIns="63305" bIns="3165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r"/>
            <a:r>
              <a:rPr lang="en-US" altLang="zh-TW" sz="2400" dirty="0">
                <a:solidFill>
                  <a:schemeClr val="tx1"/>
                </a:solidFill>
              </a:rPr>
              <a:t>rhythm</a:t>
            </a:r>
          </a:p>
          <a:p>
            <a:pPr algn="r"/>
            <a:endParaRPr lang="zh-TW" altLang="en-US" sz="2400" dirty="0"/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F407D8CB-30EC-4BBA-9F89-364A3A4A4C12}"/>
              </a:ext>
            </a:extLst>
          </p:cNvPr>
          <p:cNvSpPr/>
          <p:nvPr/>
        </p:nvSpPr>
        <p:spPr>
          <a:xfrm>
            <a:off x="4061131" y="19132331"/>
            <a:ext cx="17240690" cy="1517013"/>
          </a:xfrm>
          <a:prstGeom prst="rect">
            <a:avLst/>
          </a:prstGeom>
          <a:solidFill>
            <a:srgbClr val="D9D9FF">
              <a:alpha val="40000"/>
            </a:srgbClr>
          </a:solidFill>
          <a:ln>
            <a:solidFill>
              <a:srgbClr val="BEBEE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3305" tIns="31652" rIns="63305" bIns="3165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r"/>
            <a:r>
              <a:rPr lang="en-US" altLang="zh-TW" sz="2400" dirty="0">
                <a:solidFill>
                  <a:schemeClr val="tx1"/>
                </a:solidFill>
              </a:rPr>
              <a:t>rhythm</a:t>
            </a:r>
          </a:p>
          <a:p>
            <a:pPr algn="r"/>
            <a:endParaRPr lang="zh-TW" altLang="en-US" sz="2400" dirty="0"/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CCDCD9E2-A03C-46C2-9E8A-1B03E57579EB}"/>
              </a:ext>
            </a:extLst>
          </p:cNvPr>
          <p:cNvSpPr/>
          <p:nvPr/>
        </p:nvSpPr>
        <p:spPr>
          <a:xfrm>
            <a:off x="4061131" y="20513276"/>
            <a:ext cx="17240690" cy="1517013"/>
          </a:xfrm>
          <a:prstGeom prst="rect">
            <a:avLst/>
          </a:prstGeom>
          <a:solidFill>
            <a:srgbClr val="D9D9FF">
              <a:alpha val="40000"/>
            </a:srgbClr>
          </a:solidFill>
          <a:ln>
            <a:solidFill>
              <a:srgbClr val="BEBEE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3305" tIns="31652" rIns="63305" bIns="3165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r"/>
            <a:r>
              <a:rPr lang="en-US" altLang="zh-TW" sz="2400" dirty="0">
                <a:solidFill>
                  <a:schemeClr val="tx1"/>
                </a:solidFill>
              </a:rPr>
              <a:t>rhythm</a:t>
            </a:r>
          </a:p>
          <a:p>
            <a:pPr algn="r"/>
            <a:endParaRPr lang="zh-TW" altLang="en-US" sz="2400" dirty="0"/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74814826-4484-475E-B0D1-885B8C4374C4}"/>
              </a:ext>
            </a:extLst>
          </p:cNvPr>
          <p:cNvSpPr/>
          <p:nvPr/>
        </p:nvSpPr>
        <p:spPr>
          <a:xfrm>
            <a:off x="4070497" y="21937629"/>
            <a:ext cx="17240690" cy="1517013"/>
          </a:xfrm>
          <a:prstGeom prst="rect">
            <a:avLst/>
          </a:prstGeom>
          <a:solidFill>
            <a:srgbClr val="D9D9FF">
              <a:alpha val="40000"/>
            </a:srgbClr>
          </a:solidFill>
          <a:ln>
            <a:solidFill>
              <a:srgbClr val="BEBEE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3305" tIns="31652" rIns="63305" bIns="3165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r"/>
            <a:r>
              <a:rPr lang="en-US" altLang="zh-TW" sz="2400" dirty="0">
                <a:solidFill>
                  <a:schemeClr val="tx1"/>
                </a:solidFill>
              </a:rPr>
              <a:t>rhythm</a:t>
            </a:r>
          </a:p>
          <a:p>
            <a:pPr algn="r"/>
            <a:endParaRPr lang="zh-TW" altLang="en-US" sz="2400" dirty="0"/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C7077283-BAAD-4048-BC31-8B3570DCBEF8}"/>
              </a:ext>
            </a:extLst>
          </p:cNvPr>
          <p:cNvSpPr/>
          <p:nvPr/>
        </p:nvSpPr>
        <p:spPr>
          <a:xfrm>
            <a:off x="3635829" y="3039594"/>
            <a:ext cx="5359315" cy="1517013"/>
          </a:xfrm>
          <a:prstGeom prst="rect">
            <a:avLst/>
          </a:prstGeom>
          <a:solidFill>
            <a:srgbClr val="FFD9D9">
              <a:alpha val="45098"/>
            </a:srgbClr>
          </a:solidFill>
          <a:ln>
            <a:solidFill>
              <a:srgbClr val="E5BEB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3305" tIns="31652" rIns="63305" bIns="3165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r"/>
            <a:r>
              <a:rPr lang="en-US" altLang="zh-TW" sz="2400" dirty="0">
                <a:solidFill>
                  <a:schemeClr val="tx1"/>
                </a:solidFill>
              </a:rPr>
              <a:t>harm</a:t>
            </a:r>
          </a:p>
          <a:p>
            <a:pPr algn="r"/>
            <a:endParaRPr lang="zh-TW" altLang="en-US" sz="2400" dirty="0"/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B91A6E9A-63A1-4921-8AF3-AC5E4FA39BA9}"/>
              </a:ext>
            </a:extLst>
          </p:cNvPr>
          <p:cNvSpPr/>
          <p:nvPr/>
        </p:nvSpPr>
        <p:spPr>
          <a:xfrm>
            <a:off x="3635829" y="4696230"/>
            <a:ext cx="5359315" cy="1517013"/>
          </a:xfrm>
          <a:prstGeom prst="rect">
            <a:avLst/>
          </a:prstGeom>
          <a:solidFill>
            <a:srgbClr val="FFD9D9">
              <a:alpha val="45098"/>
            </a:srgbClr>
          </a:solidFill>
          <a:ln>
            <a:solidFill>
              <a:srgbClr val="E5BEB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3305" tIns="31652" rIns="63305" bIns="3165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r"/>
            <a:r>
              <a:rPr lang="en-US" altLang="zh-TW" sz="2400" dirty="0">
                <a:solidFill>
                  <a:schemeClr val="tx1"/>
                </a:solidFill>
              </a:rPr>
              <a:t>harm</a:t>
            </a:r>
          </a:p>
          <a:p>
            <a:pPr algn="r"/>
            <a:endParaRPr lang="zh-TW" altLang="en-US" sz="2400" dirty="0"/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E4F8C032-DD5A-4BFD-AB27-29CFD2215F0C}"/>
              </a:ext>
            </a:extLst>
          </p:cNvPr>
          <p:cNvSpPr/>
          <p:nvPr/>
        </p:nvSpPr>
        <p:spPr>
          <a:xfrm>
            <a:off x="3635829" y="6312445"/>
            <a:ext cx="5359315" cy="1517013"/>
          </a:xfrm>
          <a:prstGeom prst="rect">
            <a:avLst/>
          </a:prstGeom>
          <a:solidFill>
            <a:srgbClr val="FFD9D9">
              <a:alpha val="45098"/>
            </a:srgbClr>
          </a:solidFill>
          <a:ln>
            <a:solidFill>
              <a:srgbClr val="E5BEB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3305" tIns="31652" rIns="63305" bIns="3165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r"/>
            <a:r>
              <a:rPr lang="en-US" altLang="zh-TW" sz="2400" dirty="0">
                <a:solidFill>
                  <a:schemeClr val="tx1"/>
                </a:solidFill>
              </a:rPr>
              <a:t>harm</a:t>
            </a:r>
          </a:p>
          <a:p>
            <a:pPr algn="r"/>
            <a:endParaRPr lang="zh-TW" altLang="en-US" sz="2400" dirty="0"/>
          </a:p>
        </p:txBody>
      </p:sp>
      <p:sp>
        <p:nvSpPr>
          <p:cNvPr id="18" name="矩形 17">
            <a:extLst>
              <a:ext uri="{FF2B5EF4-FFF2-40B4-BE49-F238E27FC236}">
                <a16:creationId xmlns:a16="http://schemas.microsoft.com/office/drawing/2014/main" id="{22A79C59-E7D4-4B4D-96F2-4E8BB7B4463A}"/>
              </a:ext>
            </a:extLst>
          </p:cNvPr>
          <p:cNvSpPr/>
          <p:nvPr/>
        </p:nvSpPr>
        <p:spPr>
          <a:xfrm>
            <a:off x="3635829" y="7879444"/>
            <a:ext cx="5359315" cy="1517013"/>
          </a:xfrm>
          <a:prstGeom prst="rect">
            <a:avLst/>
          </a:prstGeom>
          <a:solidFill>
            <a:srgbClr val="FFD9D9">
              <a:alpha val="45098"/>
            </a:srgbClr>
          </a:solidFill>
          <a:ln>
            <a:solidFill>
              <a:srgbClr val="E5BEB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3305" tIns="31652" rIns="63305" bIns="3165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r"/>
            <a:r>
              <a:rPr lang="en-US" altLang="zh-TW" sz="2400" dirty="0">
                <a:solidFill>
                  <a:schemeClr val="tx1"/>
                </a:solidFill>
              </a:rPr>
              <a:t>harm</a:t>
            </a:r>
          </a:p>
          <a:p>
            <a:pPr algn="r"/>
            <a:endParaRPr lang="zh-TW" altLang="en-US" sz="2400" dirty="0"/>
          </a:p>
        </p:txBody>
      </p:sp>
      <p:sp>
        <p:nvSpPr>
          <p:cNvPr id="19" name="矩形 18">
            <a:extLst>
              <a:ext uri="{FF2B5EF4-FFF2-40B4-BE49-F238E27FC236}">
                <a16:creationId xmlns:a16="http://schemas.microsoft.com/office/drawing/2014/main" id="{C46147C6-52B2-4C95-AD89-357496C0E392}"/>
              </a:ext>
            </a:extLst>
          </p:cNvPr>
          <p:cNvSpPr/>
          <p:nvPr/>
        </p:nvSpPr>
        <p:spPr>
          <a:xfrm>
            <a:off x="21444307" y="1684031"/>
            <a:ext cx="1068869" cy="1517013"/>
          </a:xfrm>
          <a:prstGeom prst="rect">
            <a:avLst/>
          </a:prstGeom>
          <a:solidFill>
            <a:srgbClr val="FFD9D9">
              <a:alpha val="45098"/>
            </a:srgbClr>
          </a:solidFill>
          <a:ln>
            <a:solidFill>
              <a:srgbClr val="E5BEB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3305" tIns="31652" rIns="63305" bIns="3165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r"/>
            <a:r>
              <a:rPr lang="en-US" altLang="zh-TW" sz="2400" dirty="0">
                <a:solidFill>
                  <a:schemeClr val="tx1"/>
                </a:solidFill>
              </a:rPr>
              <a:t>harm</a:t>
            </a:r>
          </a:p>
          <a:p>
            <a:pPr algn="r"/>
            <a:endParaRPr lang="zh-TW" altLang="en-US" sz="2400" dirty="0"/>
          </a:p>
        </p:txBody>
      </p:sp>
      <p:sp>
        <p:nvSpPr>
          <p:cNvPr id="20" name="矩形 19">
            <a:extLst>
              <a:ext uri="{FF2B5EF4-FFF2-40B4-BE49-F238E27FC236}">
                <a16:creationId xmlns:a16="http://schemas.microsoft.com/office/drawing/2014/main" id="{93B0608B-657A-48EB-B0C8-BA825653F1DB}"/>
              </a:ext>
            </a:extLst>
          </p:cNvPr>
          <p:cNvSpPr/>
          <p:nvPr/>
        </p:nvSpPr>
        <p:spPr>
          <a:xfrm>
            <a:off x="21444307" y="6451074"/>
            <a:ext cx="1068869" cy="1517013"/>
          </a:xfrm>
          <a:prstGeom prst="rect">
            <a:avLst/>
          </a:prstGeom>
          <a:solidFill>
            <a:srgbClr val="FFD9D9">
              <a:alpha val="45098"/>
            </a:srgbClr>
          </a:solidFill>
          <a:ln>
            <a:solidFill>
              <a:srgbClr val="E5BEB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3305" tIns="31652" rIns="63305" bIns="3165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r"/>
            <a:r>
              <a:rPr lang="en-US" altLang="zh-TW" sz="2400" dirty="0">
                <a:solidFill>
                  <a:schemeClr val="tx1"/>
                </a:solidFill>
              </a:rPr>
              <a:t>harm</a:t>
            </a:r>
          </a:p>
          <a:p>
            <a:pPr algn="r"/>
            <a:endParaRPr lang="zh-TW" altLang="en-US" sz="2400" dirty="0"/>
          </a:p>
        </p:txBody>
      </p:sp>
      <p:sp>
        <p:nvSpPr>
          <p:cNvPr id="21" name="矩形 20">
            <a:extLst>
              <a:ext uri="{FF2B5EF4-FFF2-40B4-BE49-F238E27FC236}">
                <a16:creationId xmlns:a16="http://schemas.microsoft.com/office/drawing/2014/main" id="{A91F53C8-9544-43B9-838B-D776532103AC}"/>
              </a:ext>
            </a:extLst>
          </p:cNvPr>
          <p:cNvSpPr/>
          <p:nvPr/>
        </p:nvSpPr>
        <p:spPr>
          <a:xfrm>
            <a:off x="21444307" y="8067289"/>
            <a:ext cx="1068869" cy="1517013"/>
          </a:xfrm>
          <a:prstGeom prst="rect">
            <a:avLst/>
          </a:prstGeom>
          <a:solidFill>
            <a:srgbClr val="FFD9D9">
              <a:alpha val="45098"/>
            </a:srgbClr>
          </a:solidFill>
          <a:ln>
            <a:solidFill>
              <a:srgbClr val="E5BEB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3305" tIns="31652" rIns="63305" bIns="3165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r"/>
            <a:r>
              <a:rPr lang="en-US" altLang="zh-TW" sz="2400" dirty="0">
                <a:solidFill>
                  <a:schemeClr val="tx1"/>
                </a:solidFill>
              </a:rPr>
              <a:t>harm</a:t>
            </a:r>
          </a:p>
          <a:p>
            <a:pPr algn="r"/>
            <a:endParaRPr lang="zh-TW" altLang="en-US" sz="2400" dirty="0"/>
          </a:p>
        </p:txBody>
      </p:sp>
      <p:sp>
        <p:nvSpPr>
          <p:cNvPr id="22" name="矩形 21">
            <a:extLst>
              <a:ext uri="{FF2B5EF4-FFF2-40B4-BE49-F238E27FC236}">
                <a16:creationId xmlns:a16="http://schemas.microsoft.com/office/drawing/2014/main" id="{90150CAD-E916-453F-960F-69BB5C2F9133}"/>
              </a:ext>
            </a:extLst>
          </p:cNvPr>
          <p:cNvSpPr/>
          <p:nvPr/>
        </p:nvSpPr>
        <p:spPr>
          <a:xfrm>
            <a:off x="21387323" y="10968815"/>
            <a:ext cx="1068869" cy="1517013"/>
          </a:xfrm>
          <a:prstGeom prst="rect">
            <a:avLst/>
          </a:prstGeom>
          <a:solidFill>
            <a:srgbClr val="FFD9D9">
              <a:alpha val="45098"/>
            </a:srgbClr>
          </a:solidFill>
          <a:ln>
            <a:solidFill>
              <a:srgbClr val="E5BEB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3305" tIns="31652" rIns="63305" bIns="3165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r"/>
            <a:r>
              <a:rPr lang="en-US" altLang="zh-TW" sz="2400" dirty="0">
                <a:solidFill>
                  <a:schemeClr val="tx1"/>
                </a:solidFill>
              </a:rPr>
              <a:t>harm</a:t>
            </a:r>
          </a:p>
          <a:p>
            <a:pPr algn="r"/>
            <a:endParaRPr lang="zh-TW" altLang="en-US" sz="2400" dirty="0"/>
          </a:p>
        </p:txBody>
      </p:sp>
      <p:sp>
        <p:nvSpPr>
          <p:cNvPr id="23" name="矩形 22">
            <a:extLst>
              <a:ext uri="{FF2B5EF4-FFF2-40B4-BE49-F238E27FC236}">
                <a16:creationId xmlns:a16="http://schemas.microsoft.com/office/drawing/2014/main" id="{B9AE43AA-DC91-48B7-B914-B850921B1F83}"/>
              </a:ext>
            </a:extLst>
          </p:cNvPr>
          <p:cNvSpPr/>
          <p:nvPr/>
        </p:nvSpPr>
        <p:spPr>
          <a:xfrm>
            <a:off x="3831269" y="1332088"/>
            <a:ext cx="5163875" cy="1517013"/>
          </a:xfrm>
          <a:prstGeom prst="rect">
            <a:avLst/>
          </a:prstGeom>
          <a:solidFill>
            <a:srgbClr val="FFFFD9">
              <a:alpha val="50196"/>
            </a:srgbClr>
          </a:solidFill>
          <a:ln>
            <a:solidFill>
              <a:srgbClr val="E9E9C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3305" tIns="31652" rIns="63305" bIns="3165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r"/>
            <a:r>
              <a:rPr lang="en-US" altLang="zh-TW" sz="2400" dirty="0">
                <a:solidFill>
                  <a:schemeClr val="tx1"/>
                </a:solidFill>
              </a:rPr>
              <a:t>  </a:t>
            </a:r>
            <a:r>
              <a:rPr lang="en-US" altLang="zh-TW" sz="2400" dirty="0" err="1">
                <a:solidFill>
                  <a:schemeClr val="tx1"/>
                </a:solidFill>
              </a:rPr>
              <a:t>mel</a:t>
            </a:r>
            <a:endParaRPr lang="en-US" altLang="zh-TW" sz="2400" dirty="0">
              <a:solidFill>
                <a:schemeClr val="tx1"/>
              </a:solidFill>
            </a:endParaRPr>
          </a:p>
          <a:p>
            <a:pPr algn="r"/>
            <a:endParaRPr lang="zh-TW" altLang="en-US" sz="2400" dirty="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23622000" cy="33423225"/>
          </a:xfrm>
          <a:prstGeom prst="rect">
            <a:avLst/>
          </a:prstGeom>
        </p:spPr>
      </p:pic>
      <p:sp>
        <p:nvSpPr>
          <p:cNvPr id="3" name="文字方塊 2">
            <a:extLst>
              <a:ext uri="{FF2B5EF4-FFF2-40B4-BE49-F238E27FC236}">
                <a16:creationId xmlns:a16="http://schemas.microsoft.com/office/drawing/2014/main" id="{4ED5B49A-232E-4982-8AC5-5F1499812A8B}"/>
              </a:ext>
            </a:extLst>
          </p:cNvPr>
          <p:cNvSpPr txBox="1"/>
          <p:nvPr/>
        </p:nvSpPr>
        <p:spPr>
          <a:xfrm>
            <a:off x="2176866" y="17564206"/>
            <a:ext cx="106886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3600" dirty="0"/>
              <a:t>441</a:t>
            </a:r>
            <a:endParaRPr lang="zh-TW" altLang="en-US" sz="3600" dirty="0"/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12B9043D-1A4C-49F9-B3C9-6AA489EC3941}"/>
              </a:ext>
            </a:extLst>
          </p:cNvPr>
          <p:cNvSpPr txBox="1"/>
          <p:nvPr/>
        </p:nvSpPr>
        <p:spPr>
          <a:xfrm>
            <a:off x="21850643" y="17716606"/>
            <a:ext cx="106886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3600" dirty="0"/>
              <a:t>462</a:t>
            </a:r>
            <a:endParaRPr lang="zh-TW" altLang="en-US" sz="3600" dirty="0"/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F8722C5D-0D92-46BF-A91D-86BCBC3728C4}"/>
              </a:ext>
            </a:extLst>
          </p:cNvPr>
          <p:cNvSpPr txBox="1"/>
          <p:nvPr/>
        </p:nvSpPr>
        <p:spPr>
          <a:xfrm>
            <a:off x="21850643" y="18210537"/>
            <a:ext cx="106886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3600" dirty="0"/>
              <a:t>522</a:t>
            </a:r>
            <a:endParaRPr lang="zh-TW" altLang="en-US" sz="3600" dirty="0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86AB88B5-8220-4C57-B448-21626A96FFD7}"/>
              </a:ext>
            </a:extLst>
          </p:cNvPr>
          <p:cNvSpPr/>
          <p:nvPr/>
        </p:nvSpPr>
        <p:spPr>
          <a:xfrm>
            <a:off x="3245735" y="1864192"/>
            <a:ext cx="1068869" cy="1517013"/>
          </a:xfrm>
          <a:prstGeom prst="rect">
            <a:avLst/>
          </a:prstGeom>
          <a:solidFill>
            <a:srgbClr val="FFD9D9">
              <a:alpha val="45098"/>
            </a:srgbClr>
          </a:solidFill>
          <a:ln>
            <a:solidFill>
              <a:srgbClr val="E5BEB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3305" tIns="31652" rIns="63305" bIns="3165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r"/>
            <a:r>
              <a:rPr lang="en-US" altLang="zh-TW" sz="2400" dirty="0">
                <a:solidFill>
                  <a:schemeClr val="tx1"/>
                </a:solidFill>
              </a:rPr>
              <a:t>harm</a:t>
            </a:r>
          </a:p>
          <a:p>
            <a:pPr algn="r"/>
            <a:endParaRPr lang="zh-TW" altLang="en-US" sz="2400" dirty="0"/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22A15773-1AED-4917-8F98-DAF34F5BCA52}"/>
              </a:ext>
            </a:extLst>
          </p:cNvPr>
          <p:cNvSpPr/>
          <p:nvPr/>
        </p:nvSpPr>
        <p:spPr>
          <a:xfrm>
            <a:off x="3188751" y="4486890"/>
            <a:ext cx="1068869" cy="1517013"/>
          </a:xfrm>
          <a:prstGeom prst="rect">
            <a:avLst/>
          </a:prstGeom>
          <a:solidFill>
            <a:srgbClr val="FFD9D9">
              <a:alpha val="45098"/>
            </a:srgbClr>
          </a:solidFill>
          <a:ln>
            <a:solidFill>
              <a:srgbClr val="E5BEB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3305" tIns="31652" rIns="63305" bIns="3165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r"/>
            <a:r>
              <a:rPr lang="en-US" altLang="zh-TW" sz="2400" dirty="0">
                <a:solidFill>
                  <a:schemeClr val="tx1"/>
                </a:solidFill>
              </a:rPr>
              <a:t>harm</a:t>
            </a:r>
          </a:p>
          <a:p>
            <a:pPr algn="r"/>
            <a:endParaRPr lang="zh-TW" altLang="en-US" sz="2400" dirty="0"/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D3C1BC7F-9199-475D-9A77-A48AC4E02352}"/>
              </a:ext>
            </a:extLst>
          </p:cNvPr>
          <p:cNvSpPr/>
          <p:nvPr/>
        </p:nvSpPr>
        <p:spPr>
          <a:xfrm>
            <a:off x="3245735" y="6177492"/>
            <a:ext cx="1068869" cy="1517013"/>
          </a:xfrm>
          <a:prstGeom prst="rect">
            <a:avLst/>
          </a:prstGeom>
          <a:solidFill>
            <a:srgbClr val="FFD9D9">
              <a:alpha val="45098"/>
            </a:srgbClr>
          </a:solidFill>
          <a:ln>
            <a:solidFill>
              <a:srgbClr val="E5BEB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3305" tIns="31652" rIns="63305" bIns="3165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r"/>
            <a:r>
              <a:rPr lang="en-US" altLang="zh-TW" sz="2400" dirty="0">
                <a:solidFill>
                  <a:schemeClr val="tx1"/>
                </a:solidFill>
              </a:rPr>
              <a:t>harm</a:t>
            </a:r>
          </a:p>
          <a:p>
            <a:pPr algn="r"/>
            <a:endParaRPr lang="zh-TW" altLang="en-US" sz="2400" dirty="0"/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B4DE0111-EAD2-49FE-8041-FD3B8E71C5BE}"/>
              </a:ext>
            </a:extLst>
          </p:cNvPr>
          <p:cNvSpPr/>
          <p:nvPr/>
        </p:nvSpPr>
        <p:spPr>
          <a:xfrm>
            <a:off x="3245735" y="7868094"/>
            <a:ext cx="1068869" cy="1517013"/>
          </a:xfrm>
          <a:prstGeom prst="rect">
            <a:avLst/>
          </a:prstGeom>
          <a:solidFill>
            <a:srgbClr val="FFD9D9">
              <a:alpha val="45098"/>
            </a:srgbClr>
          </a:solidFill>
          <a:ln>
            <a:solidFill>
              <a:srgbClr val="E5BEB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3305" tIns="31652" rIns="63305" bIns="3165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r"/>
            <a:r>
              <a:rPr lang="en-US" altLang="zh-TW" sz="2400" dirty="0">
                <a:solidFill>
                  <a:schemeClr val="tx1"/>
                </a:solidFill>
              </a:rPr>
              <a:t>harm</a:t>
            </a:r>
          </a:p>
          <a:p>
            <a:pPr algn="r"/>
            <a:endParaRPr lang="zh-TW" altLang="en-US" sz="2400" dirty="0"/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8F665448-3F52-484F-B9A4-7AE2FE9F6988}"/>
              </a:ext>
            </a:extLst>
          </p:cNvPr>
          <p:cNvSpPr/>
          <p:nvPr/>
        </p:nvSpPr>
        <p:spPr>
          <a:xfrm>
            <a:off x="4610999" y="3226890"/>
            <a:ext cx="8745771" cy="1260000"/>
          </a:xfrm>
          <a:prstGeom prst="rect">
            <a:avLst/>
          </a:prstGeom>
          <a:solidFill>
            <a:srgbClr val="FFFFD9">
              <a:alpha val="50196"/>
            </a:srgbClr>
          </a:solidFill>
          <a:ln>
            <a:solidFill>
              <a:srgbClr val="E9E9C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3305" tIns="31652" rIns="63305" bIns="3165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r"/>
            <a:r>
              <a:rPr lang="en-US" altLang="zh-TW" sz="2400" dirty="0">
                <a:solidFill>
                  <a:schemeClr val="tx1"/>
                </a:solidFill>
              </a:rPr>
              <a:t>  </a:t>
            </a:r>
            <a:r>
              <a:rPr lang="en-US" altLang="zh-TW" sz="2400" dirty="0" err="1">
                <a:solidFill>
                  <a:schemeClr val="tx1"/>
                </a:solidFill>
              </a:rPr>
              <a:t>mel</a:t>
            </a:r>
            <a:endParaRPr lang="en-US" altLang="zh-TW" sz="2400" dirty="0">
              <a:solidFill>
                <a:schemeClr val="tx1"/>
              </a:solidFill>
            </a:endParaRPr>
          </a:p>
          <a:p>
            <a:pPr algn="r"/>
            <a:endParaRPr lang="zh-TW" altLang="en-US" sz="2400" dirty="0"/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78628C40-581A-4594-8E65-420DB42F633B}"/>
              </a:ext>
            </a:extLst>
          </p:cNvPr>
          <p:cNvSpPr/>
          <p:nvPr/>
        </p:nvSpPr>
        <p:spPr>
          <a:xfrm>
            <a:off x="4610999" y="9385107"/>
            <a:ext cx="8745771" cy="1260000"/>
          </a:xfrm>
          <a:prstGeom prst="rect">
            <a:avLst/>
          </a:prstGeom>
          <a:solidFill>
            <a:srgbClr val="FFFFD9">
              <a:alpha val="50196"/>
            </a:srgbClr>
          </a:solidFill>
          <a:ln>
            <a:solidFill>
              <a:srgbClr val="E9E9C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3305" tIns="31652" rIns="63305" bIns="3165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r"/>
            <a:r>
              <a:rPr lang="en-US" altLang="zh-TW" sz="2400" dirty="0">
                <a:solidFill>
                  <a:schemeClr val="tx1"/>
                </a:solidFill>
              </a:rPr>
              <a:t>  </a:t>
            </a:r>
            <a:r>
              <a:rPr lang="en-US" altLang="zh-TW" sz="2400" dirty="0" err="1">
                <a:solidFill>
                  <a:schemeClr val="tx1"/>
                </a:solidFill>
              </a:rPr>
              <a:t>mel</a:t>
            </a:r>
            <a:endParaRPr lang="en-US" altLang="zh-TW" sz="2400" dirty="0">
              <a:solidFill>
                <a:schemeClr val="tx1"/>
              </a:solidFill>
            </a:endParaRPr>
          </a:p>
          <a:p>
            <a:pPr algn="r"/>
            <a:endParaRPr lang="zh-TW" altLang="en-US" sz="2400" dirty="0"/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A9768C95-18B5-4E60-A6DC-B87EF8F22D48}"/>
              </a:ext>
            </a:extLst>
          </p:cNvPr>
          <p:cNvSpPr/>
          <p:nvPr/>
        </p:nvSpPr>
        <p:spPr>
          <a:xfrm>
            <a:off x="6206649" y="11097835"/>
            <a:ext cx="4635522" cy="1517013"/>
          </a:xfrm>
          <a:prstGeom prst="rect">
            <a:avLst/>
          </a:prstGeom>
          <a:solidFill>
            <a:srgbClr val="FFD9D9">
              <a:alpha val="45098"/>
            </a:srgbClr>
          </a:solidFill>
          <a:ln>
            <a:solidFill>
              <a:srgbClr val="E5BEB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3305" tIns="31652" rIns="63305" bIns="3165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r"/>
            <a:r>
              <a:rPr lang="en-US" altLang="zh-TW" sz="2400" dirty="0">
                <a:solidFill>
                  <a:schemeClr val="tx1"/>
                </a:solidFill>
              </a:rPr>
              <a:t>harm</a:t>
            </a:r>
          </a:p>
          <a:p>
            <a:pPr algn="r"/>
            <a:endParaRPr lang="zh-TW" altLang="en-US" sz="2400" dirty="0"/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FAFCF9A1-03E6-4798-A663-1F643C540BD4}"/>
              </a:ext>
            </a:extLst>
          </p:cNvPr>
          <p:cNvSpPr/>
          <p:nvPr/>
        </p:nvSpPr>
        <p:spPr>
          <a:xfrm>
            <a:off x="6206649" y="12614848"/>
            <a:ext cx="4635522" cy="1517013"/>
          </a:xfrm>
          <a:prstGeom prst="rect">
            <a:avLst/>
          </a:prstGeom>
          <a:solidFill>
            <a:srgbClr val="FFD9D9">
              <a:alpha val="45098"/>
            </a:srgbClr>
          </a:solidFill>
          <a:ln>
            <a:solidFill>
              <a:srgbClr val="E5BEB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3305" tIns="31652" rIns="63305" bIns="3165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r"/>
            <a:r>
              <a:rPr lang="en-US" altLang="zh-TW" sz="2400" dirty="0">
                <a:solidFill>
                  <a:schemeClr val="tx1"/>
                </a:solidFill>
              </a:rPr>
              <a:t>harm</a:t>
            </a:r>
          </a:p>
          <a:p>
            <a:pPr algn="r"/>
            <a:endParaRPr lang="zh-TW" altLang="en-US" sz="2400" dirty="0"/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4372F357-D96C-447D-8184-BEC8DBE95E42}"/>
              </a:ext>
            </a:extLst>
          </p:cNvPr>
          <p:cNvSpPr/>
          <p:nvPr/>
        </p:nvSpPr>
        <p:spPr>
          <a:xfrm>
            <a:off x="6206649" y="13944922"/>
            <a:ext cx="4635522" cy="1517013"/>
          </a:xfrm>
          <a:prstGeom prst="rect">
            <a:avLst/>
          </a:prstGeom>
          <a:solidFill>
            <a:srgbClr val="FFD9D9">
              <a:alpha val="45098"/>
            </a:srgbClr>
          </a:solidFill>
          <a:ln>
            <a:solidFill>
              <a:srgbClr val="E5BEB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3305" tIns="31652" rIns="63305" bIns="3165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r"/>
            <a:r>
              <a:rPr lang="en-US" altLang="zh-TW" sz="2400" dirty="0">
                <a:solidFill>
                  <a:schemeClr val="tx1"/>
                </a:solidFill>
              </a:rPr>
              <a:t>harm</a:t>
            </a:r>
          </a:p>
          <a:p>
            <a:pPr algn="r"/>
            <a:endParaRPr lang="zh-TW" altLang="en-US" sz="2400" dirty="0"/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38648280-3753-4333-B024-67B7D1C16F5E}"/>
              </a:ext>
            </a:extLst>
          </p:cNvPr>
          <p:cNvSpPr/>
          <p:nvPr/>
        </p:nvSpPr>
        <p:spPr>
          <a:xfrm>
            <a:off x="6206649" y="15117442"/>
            <a:ext cx="4635522" cy="1517013"/>
          </a:xfrm>
          <a:prstGeom prst="rect">
            <a:avLst/>
          </a:prstGeom>
          <a:solidFill>
            <a:srgbClr val="FFD9D9">
              <a:alpha val="45098"/>
            </a:srgbClr>
          </a:solidFill>
          <a:ln>
            <a:solidFill>
              <a:srgbClr val="E5BEB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3305" tIns="31652" rIns="63305" bIns="3165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r"/>
            <a:r>
              <a:rPr lang="en-US" altLang="zh-TW" sz="2400" dirty="0">
                <a:solidFill>
                  <a:schemeClr val="tx1"/>
                </a:solidFill>
              </a:rPr>
              <a:t>harm</a:t>
            </a:r>
          </a:p>
          <a:p>
            <a:pPr algn="r"/>
            <a:endParaRPr lang="zh-TW" altLang="en-US" sz="2400" dirty="0"/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2428C2FF-312E-4096-9628-FFB72797BE9D}"/>
              </a:ext>
            </a:extLst>
          </p:cNvPr>
          <p:cNvSpPr/>
          <p:nvPr/>
        </p:nvSpPr>
        <p:spPr>
          <a:xfrm>
            <a:off x="16711363" y="11174992"/>
            <a:ext cx="4635522" cy="1517013"/>
          </a:xfrm>
          <a:prstGeom prst="rect">
            <a:avLst/>
          </a:prstGeom>
          <a:solidFill>
            <a:srgbClr val="FFD9D9">
              <a:alpha val="45098"/>
            </a:srgbClr>
          </a:solidFill>
          <a:ln>
            <a:solidFill>
              <a:srgbClr val="E5BEB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3305" tIns="31652" rIns="63305" bIns="3165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r"/>
            <a:r>
              <a:rPr lang="en-US" altLang="zh-TW" sz="2400" dirty="0">
                <a:solidFill>
                  <a:schemeClr val="tx1"/>
                </a:solidFill>
              </a:rPr>
              <a:t>harm</a:t>
            </a:r>
          </a:p>
          <a:p>
            <a:pPr algn="r"/>
            <a:endParaRPr lang="zh-TW" altLang="en-US" sz="2400" dirty="0"/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3132B84D-4285-4203-9FCD-5AD92020698C}"/>
              </a:ext>
            </a:extLst>
          </p:cNvPr>
          <p:cNvSpPr/>
          <p:nvPr/>
        </p:nvSpPr>
        <p:spPr>
          <a:xfrm>
            <a:off x="16711363" y="12692005"/>
            <a:ext cx="4635522" cy="1517013"/>
          </a:xfrm>
          <a:prstGeom prst="rect">
            <a:avLst/>
          </a:prstGeom>
          <a:solidFill>
            <a:srgbClr val="FFD9D9">
              <a:alpha val="45098"/>
            </a:srgbClr>
          </a:solidFill>
          <a:ln>
            <a:solidFill>
              <a:srgbClr val="E5BEB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3305" tIns="31652" rIns="63305" bIns="3165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r"/>
            <a:r>
              <a:rPr lang="en-US" altLang="zh-TW" sz="2400" dirty="0">
                <a:solidFill>
                  <a:schemeClr val="tx1"/>
                </a:solidFill>
              </a:rPr>
              <a:t>harm</a:t>
            </a:r>
          </a:p>
          <a:p>
            <a:pPr algn="r"/>
            <a:endParaRPr lang="zh-TW" altLang="en-US" sz="2400" dirty="0"/>
          </a:p>
        </p:txBody>
      </p:sp>
      <p:sp>
        <p:nvSpPr>
          <p:cNvPr id="18" name="矩形 17">
            <a:extLst>
              <a:ext uri="{FF2B5EF4-FFF2-40B4-BE49-F238E27FC236}">
                <a16:creationId xmlns:a16="http://schemas.microsoft.com/office/drawing/2014/main" id="{083374E7-E17F-40DA-8F9E-C0060E6E8169}"/>
              </a:ext>
            </a:extLst>
          </p:cNvPr>
          <p:cNvSpPr/>
          <p:nvPr/>
        </p:nvSpPr>
        <p:spPr>
          <a:xfrm>
            <a:off x="16711363" y="14022079"/>
            <a:ext cx="4635522" cy="1517013"/>
          </a:xfrm>
          <a:prstGeom prst="rect">
            <a:avLst/>
          </a:prstGeom>
          <a:solidFill>
            <a:srgbClr val="FFD9D9">
              <a:alpha val="45098"/>
            </a:srgbClr>
          </a:solidFill>
          <a:ln>
            <a:solidFill>
              <a:srgbClr val="E5BEB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3305" tIns="31652" rIns="63305" bIns="3165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r"/>
            <a:r>
              <a:rPr lang="en-US" altLang="zh-TW" sz="2400" dirty="0">
                <a:solidFill>
                  <a:schemeClr val="tx1"/>
                </a:solidFill>
              </a:rPr>
              <a:t>harm</a:t>
            </a:r>
          </a:p>
          <a:p>
            <a:pPr algn="r"/>
            <a:endParaRPr lang="zh-TW" altLang="en-US" sz="2400" dirty="0"/>
          </a:p>
        </p:txBody>
      </p:sp>
      <p:sp>
        <p:nvSpPr>
          <p:cNvPr id="19" name="矩形 18">
            <a:extLst>
              <a:ext uri="{FF2B5EF4-FFF2-40B4-BE49-F238E27FC236}">
                <a16:creationId xmlns:a16="http://schemas.microsoft.com/office/drawing/2014/main" id="{D2204F2F-DF7F-4B7A-8114-96207F5CB7AA}"/>
              </a:ext>
            </a:extLst>
          </p:cNvPr>
          <p:cNvSpPr/>
          <p:nvPr/>
        </p:nvSpPr>
        <p:spPr>
          <a:xfrm>
            <a:off x="16711363" y="15194599"/>
            <a:ext cx="4635522" cy="1517013"/>
          </a:xfrm>
          <a:prstGeom prst="rect">
            <a:avLst/>
          </a:prstGeom>
          <a:solidFill>
            <a:srgbClr val="FFD9D9">
              <a:alpha val="45098"/>
            </a:srgbClr>
          </a:solidFill>
          <a:ln>
            <a:solidFill>
              <a:srgbClr val="E5BEB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3305" tIns="31652" rIns="63305" bIns="3165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r"/>
            <a:r>
              <a:rPr lang="en-US" altLang="zh-TW" sz="2400" dirty="0">
                <a:solidFill>
                  <a:schemeClr val="tx1"/>
                </a:solidFill>
              </a:rPr>
              <a:t>harm</a:t>
            </a:r>
          </a:p>
          <a:p>
            <a:pPr algn="r"/>
            <a:endParaRPr lang="zh-TW" altLang="en-US" sz="2400" dirty="0"/>
          </a:p>
        </p:txBody>
      </p:sp>
      <p:sp>
        <p:nvSpPr>
          <p:cNvPr id="20" name="矩形 19">
            <a:extLst>
              <a:ext uri="{FF2B5EF4-FFF2-40B4-BE49-F238E27FC236}">
                <a16:creationId xmlns:a16="http://schemas.microsoft.com/office/drawing/2014/main" id="{F8B263CD-5625-4C5E-A94E-1E34B8940AD4}"/>
              </a:ext>
            </a:extLst>
          </p:cNvPr>
          <p:cNvSpPr/>
          <p:nvPr/>
        </p:nvSpPr>
        <p:spPr>
          <a:xfrm>
            <a:off x="13433867" y="1709877"/>
            <a:ext cx="1425133" cy="1517013"/>
          </a:xfrm>
          <a:prstGeom prst="rect">
            <a:avLst/>
          </a:prstGeom>
          <a:solidFill>
            <a:srgbClr val="FFD9D9">
              <a:alpha val="45098"/>
            </a:srgbClr>
          </a:solidFill>
          <a:ln>
            <a:solidFill>
              <a:srgbClr val="E5BEB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3305" tIns="31652" rIns="63305" bIns="3165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r"/>
            <a:r>
              <a:rPr lang="en-US" altLang="zh-TW" sz="2400" dirty="0">
                <a:solidFill>
                  <a:schemeClr val="tx1"/>
                </a:solidFill>
              </a:rPr>
              <a:t>harm</a:t>
            </a:r>
          </a:p>
          <a:p>
            <a:pPr algn="r"/>
            <a:endParaRPr lang="zh-TW" altLang="en-US" sz="2400" dirty="0"/>
          </a:p>
        </p:txBody>
      </p:sp>
      <p:sp>
        <p:nvSpPr>
          <p:cNvPr id="21" name="矩形 20">
            <a:extLst>
              <a:ext uri="{FF2B5EF4-FFF2-40B4-BE49-F238E27FC236}">
                <a16:creationId xmlns:a16="http://schemas.microsoft.com/office/drawing/2014/main" id="{D13CC299-B1E3-46C2-AEE0-7567BFFB9D2A}"/>
              </a:ext>
            </a:extLst>
          </p:cNvPr>
          <p:cNvSpPr/>
          <p:nvPr/>
        </p:nvSpPr>
        <p:spPr>
          <a:xfrm>
            <a:off x="13433867" y="6023177"/>
            <a:ext cx="1425133" cy="1517013"/>
          </a:xfrm>
          <a:prstGeom prst="rect">
            <a:avLst/>
          </a:prstGeom>
          <a:solidFill>
            <a:srgbClr val="FFD9D9">
              <a:alpha val="45098"/>
            </a:srgbClr>
          </a:solidFill>
          <a:ln>
            <a:solidFill>
              <a:srgbClr val="E5BEB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3305" tIns="31652" rIns="63305" bIns="3165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r"/>
            <a:r>
              <a:rPr lang="en-US" altLang="zh-TW" sz="2400" dirty="0">
                <a:solidFill>
                  <a:schemeClr val="tx1"/>
                </a:solidFill>
              </a:rPr>
              <a:t>harm</a:t>
            </a:r>
          </a:p>
          <a:p>
            <a:pPr algn="r"/>
            <a:endParaRPr lang="zh-TW" altLang="en-US" sz="2400" dirty="0"/>
          </a:p>
        </p:txBody>
      </p:sp>
      <p:sp>
        <p:nvSpPr>
          <p:cNvPr id="22" name="矩形 21">
            <a:extLst>
              <a:ext uri="{FF2B5EF4-FFF2-40B4-BE49-F238E27FC236}">
                <a16:creationId xmlns:a16="http://schemas.microsoft.com/office/drawing/2014/main" id="{B34FA891-A37B-4FD9-B1F9-37132C1C5016}"/>
              </a:ext>
            </a:extLst>
          </p:cNvPr>
          <p:cNvSpPr/>
          <p:nvPr/>
        </p:nvSpPr>
        <p:spPr>
          <a:xfrm>
            <a:off x="13433867" y="7713779"/>
            <a:ext cx="1425133" cy="1517013"/>
          </a:xfrm>
          <a:prstGeom prst="rect">
            <a:avLst/>
          </a:prstGeom>
          <a:solidFill>
            <a:srgbClr val="FFD9D9">
              <a:alpha val="45098"/>
            </a:srgbClr>
          </a:solidFill>
          <a:ln>
            <a:solidFill>
              <a:srgbClr val="E5BEB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3305" tIns="31652" rIns="63305" bIns="3165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r"/>
            <a:r>
              <a:rPr lang="en-US" altLang="zh-TW" sz="2400" dirty="0">
                <a:solidFill>
                  <a:schemeClr val="tx1"/>
                </a:solidFill>
              </a:rPr>
              <a:t>harm</a:t>
            </a:r>
          </a:p>
          <a:p>
            <a:pPr algn="r"/>
            <a:endParaRPr lang="zh-TW" altLang="en-US" sz="2400" dirty="0"/>
          </a:p>
        </p:txBody>
      </p:sp>
      <p:sp>
        <p:nvSpPr>
          <p:cNvPr id="23" name="矩形 22">
            <a:extLst>
              <a:ext uri="{FF2B5EF4-FFF2-40B4-BE49-F238E27FC236}">
                <a16:creationId xmlns:a16="http://schemas.microsoft.com/office/drawing/2014/main" id="{F28E03D1-276B-430E-BF8A-F9876E1470B5}"/>
              </a:ext>
            </a:extLst>
          </p:cNvPr>
          <p:cNvSpPr/>
          <p:nvPr/>
        </p:nvSpPr>
        <p:spPr>
          <a:xfrm>
            <a:off x="13479477" y="4660479"/>
            <a:ext cx="1425133" cy="1517013"/>
          </a:xfrm>
          <a:prstGeom prst="rect">
            <a:avLst/>
          </a:prstGeom>
          <a:solidFill>
            <a:srgbClr val="FFD9D9">
              <a:alpha val="45098"/>
            </a:srgbClr>
          </a:solidFill>
          <a:ln>
            <a:solidFill>
              <a:srgbClr val="E5BEB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3305" tIns="31652" rIns="63305" bIns="3165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r"/>
            <a:r>
              <a:rPr lang="en-US" altLang="zh-TW" sz="2400" dirty="0">
                <a:solidFill>
                  <a:schemeClr val="tx1"/>
                </a:solidFill>
              </a:rPr>
              <a:t>harm</a:t>
            </a:r>
          </a:p>
          <a:p>
            <a:pPr algn="r"/>
            <a:endParaRPr lang="zh-TW" altLang="en-US" sz="2400" dirty="0"/>
          </a:p>
        </p:txBody>
      </p:sp>
      <p:sp>
        <p:nvSpPr>
          <p:cNvPr id="24" name="矩形 23">
            <a:extLst>
              <a:ext uri="{FF2B5EF4-FFF2-40B4-BE49-F238E27FC236}">
                <a16:creationId xmlns:a16="http://schemas.microsoft.com/office/drawing/2014/main" id="{594651FD-3855-41C2-B891-05EE06AF7A68}"/>
              </a:ext>
            </a:extLst>
          </p:cNvPr>
          <p:cNvSpPr/>
          <p:nvPr/>
        </p:nvSpPr>
        <p:spPr>
          <a:xfrm>
            <a:off x="13356770" y="3236527"/>
            <a:ext cx="1425133" cy="1517013"/>
          </a:xfrm>
          <a:prstGeom prst="rect">
            <a:avLst/>
          </a:prstGeom>
          <a:solidFill>
            <a:srgbClr val="FFD9D9">
              <a:alpha val="45098"/>
            </a:srgbClr>
          </a:solidFill>
          <a:ln>
            <a:solidFill>
              <a:srgbClr val="E5BEB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3305" tIns="31652" rIns="63305" bIns="3165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r"/>
            <a:r>
              <a:rPr lang="en-US" altLang="zh-TW" sz="2400" dirty="0">
                <a:solidFill>
                  <a:schemeClr val="tx1"/>
                </a:solidFill>
              </a:rPr>
              <a:t>harm</a:t>
            </a:r>
          </a:p>
          <a:p>
            <a:pPr algn="r"/>
            <a:endParaRPr lang="zh-TW" altLang="en-US" sz="2400" dirty="0"/>
          </a:p>
        </p:txBody>
      </p:sp>
      <p:sp>
        <p:nvSpPr>
          <p:cNvPr id="25" name="矩形 24">
            <a:extLst>
              <a:ext uri="{FF2B5EF4-FFF2-40B4-BE49-F238E27FC236}">
                <a16:creationId xmlns:a16="http://schemas.microsoft.com/office/drawing/2014/main" id="{115951E0-CD14-4D80-BC8E-73306F1D51B9}"/>
              </a:ext>
            </a:extLst>
          </p:cNvPr>
          <p:cNvSpPr/>
          <p:nvPr/>
        </p:nvSpPr>
        <p:spPr>
          <a:xfrm>
            <a:off x="15348857" y="3259247"/>
            <a:ext cx="7107063" cy="1227643"/>
          </a:xfrm>
          <a:prstGeom prst="rect">
            <a:avLst/>
          </a:prstGeom>
          <a:solidFill>
            <a:srgbClr val="FFFFD9">
              <a:alpha val="50196"/>
            </a:srgbClr>
          </a:solidFill>
          <a:ln>
            <a:solidFill>
              <a:srgbClr val="E9E9C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3305" tIns="31652" rIns="63305" bIns="3165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r"/>
            <a:r>
              <a:rPr lang="en-US" altLang="zh-TW" sz="2400" dirty="0">
                <a:solidFill>
                  <a:schemeClr val="tx1"/>
                </a:solidFill>
              </a:rPr>
              <a:t>  </a:t>
            </a:r>
            <a:r>
              <a:rPr lang="en-US" altLang="zh-TW" sz="2400" dirty="0" err="1">
                <a:solidFill>
                  <a:schemeClr val="tx1"/>
                </a:solidFill>
              </a:rPr>
              <a:t>mel</a:t>
            </a:r>
            <a:endParaRPr lang="en-US" altLang="zh-TW" sz="2400" dirty="0">
              <a:solidFill>
                <a:schemeClr val="tx1"/>
              </a:solidFill>
            </a:endParaRPr>
          </a:p>
          <a:p>
            <a:pPr algn="r"/>
            <a:endParaRPr lang="zh-TW" altLang="en-US" sz="2400" dirty="0"/>
          </a:p>
        </p:txBody>
      </p:sp>
      <p:sp>
        <p:nvSpPr>
          <p:cNvPr id="26" name="矩形 25">
            <a:extLst>
              <a:ext uri="{FF2B5EF4-FFF2-40B4-BE49-F238E27FC236}">
                <a16:creationId xmlns:a16="http://schemas.microsoft.com/office/drawing/2014/main" id="{EA63B330-00A5-47BC-884F-A34E32EC11F1}"/>
              </a:ext>
            </a:extLst>
          </p:cNvPr>
          <p:cNvSpPr/>
          <p:nvPr/>
        </p:nvSpPr>
        <p:spPr>
          <a:xfrm>
            <a:off x="15348857" y="9417464"/>
            <a:ext cx="7107063" cy="1227643"/>
          </a:xfrm>
          <a:prstGeom prst="rect">
            <a:avLst/>
          </a:prstGeom>
          <a:solidFill>
            <a:srgbClr val="FFFFD9">
              <a:alpha val="50196"/>
            </a:srgbClr>
          </a:solidFill>
          <a:ln>
            <a:solidFill>
              <a:srgbClr val="E9E9C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3305" tIns="31652" rIns="63305" bIns="3165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r"/>
            <a:r>
              <a:rPr lang="en-US" altLang="zh-TW" sz="2400" dirty="0">
                <a:solidFill>
                  <a:schemeClr val="tx1"/>
                </a:solidFill>
              </a:rPr>
              <a:t>  </a:t>
            </a:r>
            <a:r>
              <a:rPr lang="en-US" altLang="zh-TW" sz="2400" dirty="0" err="1">
                <a:solidFill>
                  <a:schemeClr val="tx1"/>
                </a:solidFill>
              </a:rPr>
              <a:t>mel</a:t>
            </a:r>
            <a:endParaRPr lang="en-US" altLang="zh-TW" sz="2400" dirty="0">
              <a:solidFill>
                <a:schemeClr val="tx1"/>
              </a:solidFill>
            </a:endParaRPr>
          </a:p>
          <a:p>
            <a:pPr algn="r"/>
            <a:endParaRPr lang="zh-TW" altLang="en-US" sz="2400" dirty="0"/>
          </a:p>
        </p:txBody>
      </p:sp>
      <p:sp>
        <p:nvSpPr>
          <p:cNvPr id="27" name="矩形 26">
            <a:extLst>
              <a:ext uri="{FF2B5EF4-FFF2-40B4-BE49-F238E27FC236}">
                <a16:creationId xmlns:a16="http://schemas.microsoft.com/office/drawing/2014/main" id="{DF9A02EA-39F4-4806-8D69-BA978196D809}"/>
              </a:ext>
            </a:extLst>
          </p:cNvPr>
          <p:cNvSpPr/>
          <p:nvPr/>
        </p:nvSpPr>
        <p:spPr>
          <a:xfrm>
            <a:off x="16711363" y="1513803"/>
            <a:ext cx="5585733" cy="1251513"/>
          </a:xfrm>
          <a:prstGeom prst="rect">
            <a:avLst/>
          </a:prstGeom>
          <a:solidFill>
            <a:srgbClr val="FFFFD9">
              <a:alpha val="50196"/>
            </a:srgbClr>
          </a:solidFill>
          <a:ln>
            <a:solidFill>
              <a:srgbClr val="E9E9C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3305" tIns="31652" rIns="63305" bIns="3165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r"/>
            <a:r>
              <a:rPr lang="en-US" altLang="zh-TW" sz="2400" dirty="0">
                <a:solidFill>
                  <a:schemeClr val="tx1"/>
                </a:solidFill>
              </a:rPr>
              <a:t>  </a:t>
            </a:r>
            <a:r>
              <a:rPr lang="en-US" altLang="zh-TW" sz="2400" dirty="0" err="1">
                <a:solidFill>
                  <a:schemeClr val="tx1"/>
                </a:solidFill>
              </a:rPr>
              <a:t>mel</a:t>
            </a:r>
            <a:endParaRPr lang="en-US" altLang="zh-TW" sz="2400" dirty="0">
              <a:solidFill>
                <a:schemeClr val="tx1"/>
              </a:solidFill>
            </a:endParaRPr>
          </a:p>
          <a:p>
            <a:pPr algn="r"/>
            <a:endParaRPr lang="zh-TW" altLang="en-US" sz="2400" dirty="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23622000" cy="33423225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23622000" cy="33423225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image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23622000" cy="33423225"/>
          </a:xfrm>
          <a:prstGeom prst="rect">
            <a:avLst/>
          </a:prstGeom>
        </p:spPr>
      </p:pic>
      <p:sp>
        <p:nvSpPr>
          <p:cNvPr id="11" name="矩形 10">
            <a:extLst>
              <a:ext uri="{FF2B5EF4-FFF2-40B4-BE49-F238E27FC236}">
                <a16:creationId xmlns:a16="http://schemas.microsoft.com/office/drawing/2014/main" id="{CB266070-AF69-4D78-9DD4-5F755F2B3F3B}"/>
              </a:ext>
            </a:extLst>
          </p:cNvPr>
          <p:cNvSpPr/>
          <p:nvPr/>
        </p:nvSpPr>
        <p:spPr>
          <a:xfrm>
            <a:off x="5395613" y="22126771"/>
            <a:ext cx="17060347" cy="1260000"/>
          </a:xfrm>
          <a:prstGeom prst="rect">
            <a:avLst/>
          </a:prstGeom>
          <a:solidFill>
            <a:srgbClr val="FFFFD9">
              <a:alpha val="50196"/>
            </a:srgbClr>
          </a:solidFill>
          <a:ln>
            <a:solidFill>
              <a:srgbClr val="E9E9C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3305" tIns="31652" rIns="63305" bIns="3165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r"/>
            <a:r>
              <a:rPr lang="en-US" altLang="zh-TW" sz="2400" dirty="0">
                <a:solidFill>
                  <a:schemeClr val="tx1"/>
                </a:solidFill>
              </a:rPr>
              <a:t>  </a:t>
            </a:r>
            <a:r>
              <a:rPr lang="en-US" altLang="zh-TW" sz="2400" dirty="0" err="1">
                <a:solidFill>
                  <a:schemeClr val="tx1"/>
                </a:solidFill>
              </a:rPr>
              <a:t>mel</a:t>
            </a:r>
            <a:endParaRPr lang="en-US" altLang="zh-TW" sz="2400" dirty="0">
              <a:solidFill>
                <a:schemeClr val="tx1"/>
              </a:solidFill>
            </a:endParaRPr>
          </a:p>
          <a:p>
            <a:pPr algn="r"/>
            <a:endParaRPr lang="zh-TW" altLang="en-US" sz="2400" dirty="0"/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CFCFE8CF-32C6-4079-8A2E-0630342F416E}"/>
              </a:ext>
            </a:extLst>
          </p:cNvPr>
          <p:cNvSpPr/>
          <p:nvPr/>
        </p:nvSpPr>
        <p:spPr>
          <a:xfrm>
            <a:off x="5395613" y="23645136"/>
            <a:ext cx="17060346" cy="1260000"/>
          </a:xfrm>
          <a:prstGeom prst="rect">
            <a:avLst/>
          </a:prstGeom>
          <a:solidFill>
            <a:srgbClr val="D9D9FF">
              <a:alpha val="40000"/>
            </a:srgbClr>
          </a:solidFill>
          <a:ln>
            <a:solidFill>
              <a:srgbClr val="BEBEE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3305" tIns="31652" rIns="63305" bIns="3165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r"/>
            <a:r>
              <a:rPr lang="en-US" altLang="zh-TW" sz="2400" dirty="0">
                <a:solidFill>
                  <a:schemeClr val="tx1"/>
                </a:solidFill>
              </a:rPr>
              <a:t>rhythm</a:t>
            </a:r>
          </a:p>
          <a:p>
            <a:pPr algn="r"/>
            <a:endParaRPr lang="zh-TW" altLang="en-US" sz="2400" dirty="0"/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87442A16-A894-44CC-A1A9-D9E763B55D79}"/>
              </a:ext>
            </a:extLst>
          </p:cNvPr>
          <p:cNvSpPr/>
          <p:nvPr/>
        </p:nvSpPr>
        <p:spPr>
          <a:xfrm>
            <a:off x="11096607" y="17473064"/>
            <a:ext cx="5596509" cy="1260000"/>
          </a:xfrm>
          <a:prstGeom prst="rect">
            <a:avLst/>
          </a:prstGeom>
          <a:solidFill>
            <a:srgbClr val="FFD9FF">
              <a:alpha val="45098"/>
            </a:srgbClr>
          </a:solidFill>
          <a:ln>
            <a:solidFill>
              <a:srgbClr val="E8BFE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3305" tIns="31652" rIns="63305" bIns="3165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r"/>
            <a:r>
              <a:rPr lang="en-US" altLang="zh-TW" sz="2400" dirty="0" err="1">
                <a:solidFill>
                  <a:schemeClr val="tx1"/>
                </a:solidFill>
              </a:rPr>
              <a:t>rhythm+harm</a:t>
            </a:r>
            <a:endParaRPr lang="en-US" altLang="zh-TW" sz="2400" dirty="0">
              <a:solidFill>
                <a:schemeClr val="tx1"/>
              </a:solidFill>
            </a:endParaRPr>
          </a:p>
          <a:p>
            <a:pPr algn="r"/>
            <a:endParaRPr lang="zh-TW" altLang="en-US" sz="2400" dirty="0"/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3FFEB656-DF0E-4D5C-82D3-06CA24AD41E9}"/>
              </a:ext>
            </a:extLst>
          </p:cNvPr>
          <p:cNvSpPr/>
          <p:nvPr/>
        </p:nvSpPr>
        <p:spPr>
          <a:xfrm>
            <a:off x="11127531" y="19117516"/>
            <a:ext cx="5596509" cy="1260000"/>
          </a:xfrm>
          <a:prstGeom prst="rect">
            <a:avLst/>
          </a:prstGeom>
          <a:solidFill>
            <a:srgbClr val="FFD9FF">
              <a:alpha val="45098"/>
            </a:srgbClr>
          </a:solidFill>
          <a:ln>
            <a:solidFill>
              <a:srgbClr val="E8BFE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3305" tIns="31652" rIns="63305" bIns="3165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r"/>
            <a:r>
              <a:rPr lang="en-US" altLang="zh-TW" sz="2400" dirty="0" err="1">
                <a:solidFill>
                  <a:schemeClr val="tx1"/>
                </a:solidFill>
              </a:rPr>
              <a:t>rhythm+harm</a:t>
            </a:r>
            <a:endParaRPr lang="en-US" altLang="zh-TW" sz="2400" dirty="0">
              <a:solidFill>
                <a:schemeClr val="tx1"/>
              </a:solidFill>
            </a:endParaRPr>
          </a:p>
          <a:p>
            <a:pPr algn="r"/>
            <a:endParaRPr lang="zh-TW" altLang="en-US" sz="2400" dirty="0"/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76B9DBFD-CA95-4447-B6E8-DAE9D57ED1E3}"/>
              </a:ext>
            </a:extLst>
          </p:cNvPr>
          <p:cNvSpPr/>
          <p:nvPr/>
        </p:nvSpPr>
        <p:spPr>
          <a:xfrm>
            <a:off x="11096606" y="20529916"/>
            <a:ext cx="5596509" cy="1260000"/>
          </a:xfrm>
          <a:prstGeom prst="rect">
            <a:avLst/>
          </a:prstGeom>
          <a:solidFill>
            <a:srgbClr val="FFD9FF">
              <a:alpha val="45098"/>
            </a:srgbClr>
          </a:solidFill>
          <a:ln>
            <a:solidFill>
              <a:srgbClr val="E8BFE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3305" tIns="31652" rIns="63305" bIns="3165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r"/>
            <a:r>
              <a:rPr lang="en-US" altLang="zh-TW" sz="2400" dirty="0" err="1">
                <a:solidFill>
                  <a:schemeClr val="tx1"/>
                </a:solidFill>
              </a:rPr>
              <a:t>rhythm+harm</a:t>
            </a:r>
            <a:endParaRPr lang="en-US" altLang="zh-TW" sz="2400" dirty="0">
              <a:solidFill>
                <a:schemeClr val="tx1"/>
              </a:solidFill>
            </a:endParaRPr>
          </a:p>
          <a:p>
            <a:pPr algn="r"/>
            <a:endParaRPr lang="zh-TW" altLang="en-US" sz="2400" dirty="0"/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D756879A-D57F-43F4-B710-32D0523050F3}"/>
              </a:ext>
            </a:extLst>
          </p:cNvPr>
          <p:cNvSpPr/>
          <p:nvPr/>
        </p:nvSpPr>
        <p:spPr>
          <a:xfrm>
            <a:off x="11096605" y="25163501"/>
            <a:ext cx="5596509" cy="1260000"/>
          </a:xfrm>
          <a:prstGeom prst="rect">
            <a:avLst/>
          </a:prstGeom>
          <a:solidFill>
            <a:srgbClr val="FFD9FF">
              <a:alpha val="45098"/>
            </a:srgbClr>
          </a:solidFill>
          <a:ln>
            <a:solidFill>
              <a:srgbClr val="E8BFE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3305" tIns="31652" rIns="63305" bIns="3165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r"/>
            <a:r>
              <a:rPr lang="en-US" altLang="zh-TW" sz="2400" dirty="0" err="1">
                <a:solidFill>
                  <a:schemeClr val="tx1"/>
                </a:solidFill>
              </a:rPr>
              <a:t>rhythm+harm</a:t>
            </a:r>
            <a:endParaRPr lang="en-US" altLang="zh-TW" sz="2400" dirty="0">
              <a:solidFill>
                <a:schemeClr val="tx1"/>
              </a:solidFill>
            </a:endParaRPr>
          </a:p>
          <a:p>
            <a:pPr algn="r"/>
            <a:endParaRPr lang="zh-TW" altLang="en-US" sz="2400" dirty="0"/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3E8FA10C-6443-4EBA-8F2E-EF1C99038EB8}"/>
              </a:ext>
            </a:extLst>
          </p:cNvPr>
          <p:cNvSpPr/>
          <p:nvPr/>
        </p:nvSpPr>
        <p:spPr>
          <a:xfrm>
            <a:off x="11096604" y="26681866"/>
            <a:ext cx="5596509" cy="1260000"/>
          </a:xfrm>
          <a:prstGeom prst="rect">
            <a:avLst/>
          </a:prstGeom>
          <a:solidFill>
            <a:srgbClr val="FFD9FF">
              <a:alpha val="45098"/>
            </a:srgbClr>
          </a:solidFill>
          <a:ln>
            <a:solidFill>
              <a:srgbClr val="E8BFE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3305" tIns="31652" rIns="63305" bIns="3165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r"/>
            <a:r>
              <a:rPr lang="en-US" altLang="zh-TW" sz="2400" dirty="0" err="1">
                <a:solidFill>
                  <a:schemeClr val="tx1"/>
                </a:solidFill>
              </a:rPr>
              <a:t>rhythm+harm</a:t>
            </a:r>
            <a:endParaRPr lang="en-US" altLang="zh-TW" sz="2400" dirty="0">
              <a:solidFill>
                <a:schemeClr val="tx1"/>
              </a:solidFill>
            </a:endParaRPr>
          </a:p>
          <a:p>
            <a:pPr algn="r"/>
            <a:endParaRPr lang="zh-TW" altLang="en-US" sz="2400" dirty="0"/>
          </a:p>
        </p:txBody>
      </p:sp>
      <p:sp>
        <p:nvSpPr>
          <p:cNvPr id="18" name="矩形 17">
            <a:extLst>
              <a:ext uri="{FF2B5EF4-FFF2-40B4-BE49-F238E27FC236}">
                <a16:creationId xmlns:a16="http://schemas.microsoft.com/office/drawing/2014/main" id="{F3DE2E48-2003-4664-8AC1-A57A7195E746}"/>
              </a:ext>
            </a:extLst>
          </p:cNvPr>
          <p:cNvSpPr/>
          <p:nvPr/>
        </p:nvSpPr>
        <p:spPr>
          <a:xfrm>
            <a:off x="11096603" y="28118287"/>
            <a:ext cx="5596509" cy="1260000"/>
          </a:xfrm>
          <a:prstGeom prst="rect">
            <a:avLst/>
          </a:prstGeom>
          <a:solidFill>
            <a:srgbClr val="FFD9FF">
              <a:alpha val="45098"/>
            </a:srgbClr>
          </a:solidFill>
          <a:ln>
            <a:solidFill>
              <a:srgbClr val="E8BFE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3305" tIns="31652" rIns="63305" bIns="3165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r"/>
            <a:r>
              <a:rPr lang="en-US" altLang="zh-TW" sz="2400" dirty="0" err="1">
                <a:solidFill>
                  <a:schemeClr val="tx1"/>
                </a:solidFill>
              </a:rPr>
              <a:t>rhythm+harm</a:t>
            </a:r>
            <a:endParaRPr lang="en-US" altLang="zh-TW" sz="2400" dirty="0">
              <a:solidFill>
                <a:schemeClr val="tx1"/>
              </a:solidFill>
            </a:endParaRPr>
          </a:p>
          <a:p>
            <a:pPr algn="r"/>
            <a:endParaRPr lang="zh-TW" altLang="en-US" sz="2400" dirty="0"/>
          </a:p>
        </p:txBody>
      </p:sp>
      <p:sp>
        <p:nvSpPr>
          <p:cNvPr id="20" name="矩形 19">
            <a:extLst>
              <a:ext uri="{FF2B5EF4-FFF2-40B4-BE49-F238E27FC236}">
                <a16:creationId xmlns:a16="http://schemas.microsoft.com/office/drawing/2014/main" id="{4AF97C4C-B394-4F31-9D1B-6E6D09930BE7}"/>
              </a:ext>
            </a:extLst>
          </p:cNvPr>
          <p:cNvSpPr/>
          <p:nvPr/>
        </p:nvSpPr>
        <p:spPr>
          <a:xfrm>
            <a:off x="11158459" y="12798126"/>
            <a:ext cx="5565581" cy="1260000"/>
          </a:xfrm>
          <a:prstGeom prst="rect">
            <a:avLst/>
          </a:prstGeom>
          <a:solidFill>
            <a:srgbClr val="D8F3F4">
              <a:alpha val="45098"/>
            </a:srgbClr>
          </a:solidFill>
          <a:ln>
            <a:solidFill>
              <a:srgbClr val="76C0D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3305" tIns="31652" rIns="63305" bIns="3165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r"/>
            <a:r>
              <a:rPr lang="en-US" altLang="zh-TW" sz="2400" dirty="0" err="1">
                <a:solidFill>
                  <a:schemeClr val="tx1"/>
                </a:solidFill>
              </a:rPr>
              <a:t>mel+harm</a:t>
            </a:r>
            <a:endParaRPr lang="en-US" altLang="zh-TW" sz="2400" dirty="0">
              <a:solidFill>
                <a:schemeClr val="tx1"/>
              </a:solidFill>
            </a:endParaRPr>
          </a:p>
          <a:p>
            <a:pPr algn="r"/>
            <a:endParaRPr lang="zh-TW" altLang="en-US" sz="2400" dirty="0"/>
          </a:p>
        </p:txBody>
      </p:sp>
      <p:sp>
        <p:nvSpPr>
          <p:cNvPr id="21" name="矩形 20">
            <a:extLst>
              <a:ext uri="{FF2B5EF4-FFF2-40B4-BE49-F238E27FC236}">
                <a16:creationId xmlns:a16="http://schemas.microsoft.com/office/drawing/2014/main" id="{752C0B83-CDD7-46DB-B6F3-E711C3FCA4BA}"/>
              </a:ext>
            </a:extLst>
          </p:cNvPr>
          <p:cNvSpPr/>
          <p:nvPr/>
        </p:nvSpPr>
        <p:spPr>
          <a:xfrm>
            <a:off x="11096603" y="11320733"/>
            <a:ext cx="5627438" cy="1260000"/>
          </a:xfrm>
          <a:prstGeom prst="rect">
            <a:avLst/>
          </a:prstGeom>
          <a:solidFill>
            <a:srgbClr val="FFFFD9">
              <a:alpha val="50196"/>
            </a:srgbClr>
          </a:solidFill>
          <a:ln>
            <a:solidFill>
              <a:srgbClr val="E9E9C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3305" tIns="31652" rIns="63305" bIns="3165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r"/>
            <a:r>
              <a:rPr lang="en-US" altLang="zh-TW" sz="2400" dirty="0">
                <a:solidFill>
                  <a:schemeClr val="tx1"/>
                </a:solidFill>
              </a:rPr>
              <a:t>  </a:t>
            </a:r>
            <a:r>
              <a:rPr lang="en-US" altLang="zh-TW" sz="2400" dirty="0" err="1">
                <a:solidFill>
                  <a:schemeClr val="tx1"/>
                </a:solidFill>
              </a:rPr>
              <a:t>mel</a:t>
            </a:r>
            <a:endParaRPr lang="en-US" altLang="zh-TW" sz="2400" dirty="0">
              <a:solidFill>
                <a:schemeClr val="tx1"/>
              </a:solidFill>
            </a:endParaRPr>
          </a:p>
          <a:p>
            <a:pPr algn="r"/>
            <a:endParaRPr lang="zh-TW" altLang="en-US" sz="2400" dirty="0"/>
          </a:p>
        </p:txBody>
      </p:sp>
      <p:sp>
        <p:nvSpPr>
          <p:cNvPr id="22" name="文字方塊 21">
            <a:extLst>
              <a:ext uri="{FF2B5EF4-FFF2-40B4-BE49-F238E27FC236}">
                <a16:creationId xmlns:a16="http://schemas.microsoft.com/office/drawing/2014/main" id="{4CF9C532-5D31-4419-89F2-6F065C404454}"/>
              </a:ext>
            </a:extLst>
          </p:cNvPr>
          <p:cNvSpPr txBox="1"/>
          <p:nvPr/>
        </p:nvSpPr>
        <p:spPr>
          <a:xfrm>
            <a:off x="3625703" y="29656460"/>
            <a:ext cx="61668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3600" dirty="0"/>
              <a:t>0</a:t>
            </a:r>
            <a:endParaRPr lang="zh-TW" altLang="en-US" sz="3600" dirty="0"/>
          </a:p>
        </p:txBody>
      </p:sp>
      <p:sp>
        <p:nvSpPr>
          <p:cNvPr id="23" name="文字方塊 22">
            <a:extLst>
              <a:ext uri="{FF2B5EF4-FFF2-40B4-BE49-F238E27FC236}">
                <a16:creationId xmlns:a16="http://schemas.microsoft.com/office/drawing/2014/main" id="{69339ED1-56E7-436C-9569-6857258F37FA}"/>
              </a:ext>
            </a:extLst>
          </p:cNvPr>
          <p:cNvSpPr txBox="1"/>
          <p:nvPr/>
        </p:nvSpPr>
        <p:spPr>
          <a:xfrm>
            <a:off x="22147614" y="29656460"/>
            <a:ext cx="81871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3600" dirty="0"/>
              <a:t>18</a:t>
            </a:r>
            <a:endParaRPr lang="zh-TW" altLang="en-US" sz="36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23622000" cy="33423225"/>
          </a:xfrm>
          <a:prstGeom prst="rect">
            <a:avLst/>
          </a:prstGeom>
        </p:spPr>
      </p:pic>
      <p:sp>
        <p:nvSpPr>
          <p:cNvPr id="3" name="矩形 2">
            <a:extLst>
              <a:ext uri="{FF2B5EF4-FFF2-40B4-BE49-F238E27FC236}">
                <a16:creationId xmlns:a16="http://schemas.microsoft.com/office/drawing/2014/main" id="{49C6F381-8189-4398-9356-25B37D8D5AD4}"/>
              </a:ext>
            </a:extLst>
          </p:cNvPr>
          <p:cNvSpPr/>
          <p:nvPr/>
        </p:nvSpPr>
        <p:spPr>
          <a:xfrm>
            <a:off x="2843801" y="17911985"/>
            <a:ext cx="7023214" cy="1260000"/>
          </a:xfrm>
          <a:prstGeom prst="rect">
            <a:avLst/>
          </a:prstGeom>
          <a:solidFill>
            <a:srgbClr val="FFFFD9">
              <a:alpha val="50196"/>
            </a:srgbClr>
          </a:solidFill>
          <a:ln>
            <a:solidFill>
              <a:srgbClr val="E9E9C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3305" tIns="31652" rIns="63305" bIns="3165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r"/>
            <a:r>
              <a:rPr lang="en-US" altLang="zh-TW" sz="2400" dirty="0">
                <a:solidFill>
                  <a:schemeClr val="tx1"/>
                </a:solidFill>
              </a:rPr>
              <a:t>  </a:t>
            </a:r>
            <a:r>
              <a:rPr lang="en-US" altLang="zh-TW" sz="2400" dirty="0" err="1">
                <a:solidFill>
                  <a:schemeClr val="tx1"/>
                </a:solidFill>
              </a:rPr>
              <a:t>mel</a:t>
            </a:r>
            <a:endParaRPr lang="en-US" altLang="zh-TW" sz="2400" dirty="0">
              <a:solidFill>
                <a:schemeClr val="tx1"/>
              </a:solidFill>
            </a:endParaRPr>
          </a:p>
          <a:p>
            <a:pPr algn="r"/>
            <a:endParaRPr lang="zh-TW" altLang="en-US" sz="2400" dirty="0"/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E9A6E4EF-304D-47EA-B495-D7A511249AA1}"/>
              </a:ext>
            </a:extLst>
          </p:cNvPr>
          <p:cNvSpPr/>
          <p:nvPr/>
        </p:nvSpPr>
        <p:spPr>
          <a:xfrm>
            <a:off x="2843800" y="19430350"/>
            <a:ext cx="7023215" cy="1260000"/>
          </a:xfrm>
          <a:prstGeom prst="rect">
            <a:avLst/>
          </a:prstGeom>
          <a:solidFill>
            <a:srgbClr val="D9D9FF">
              <a:alpha val="40000"/>
            </a:srgbClr>
          </a:solidFill>
          <a:ln>
            <a:solidFill>
              <a:srgbClr val="BEBEE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3305" tIns="31652" rIns="63305" bIns="3165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r"/>
            <a:r>
              <a:rPr lang="en-US" altLang="zh-TW" sz="2400" dirty="0">
                <a:solidFill>
                  <a:schemeClr val="tx1"/>
                </a:solidFill>
              </a:rPr>
              <a:t>rhythm</a:t>
            </a:r>
          </a:p>
          <a:p>
            <a:pPr algn="r"/>
            <a:endParaRPr lang="zh-TW" altLang="en-US" sz="2400" dirty="0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95F21715-C0C4-4D5D-9772-F4406B7306A0}"/>
              </a:ext>
            </a:extLst>
          </p:cNvPr>
          <p:cNvSpPr/>
          <p:nvPr/>
        </p:nvSpPr>
        <p:spPr>
          <a:xfrm>
            <a:off x="3694403" y="12844303"/>
            <a:ext cx="5959960" cy="1260000"/>
          </a:xfrm>
          <a:prstGeom prst="rect">
            <a:avLst/>
          </a:prstGeom>
          <a:solidFill>
            <a:srgbClr val="FFD9FF">
              <a:alpha val="45098"/>
            </a:srgbClr>
          </a:solidFill>
          <a:ln>
            <a:solidFill>
              <a:srgbClr val="E8BFE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3305" tIns="31652" rIns="63305" bIns="3165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r"/>
            <a:r>
              <a:rPr lang="en-US" altLang="zh-TW" sz="2400" dirty="0" err="1">
                <a:solidFill>
                  <a:schemeClr val="tx1"/>
                </a:solidFill>
              </a:rPr>
              <a:t>rhythm+harm</a:t>
            </a:r>
            <a:endParaRPr lang="en-US" altLang="zh-TW" sz="2400" dirty="0">
              <a:solidFill>
                <a:schemeClr val="tx1"/>
              </a:solidFill>
            </a:endParaRPr>
          </a:p>
          <a:p>
            <a:pPr algn="r"/>
            <a:endParaRPr lang="zh-TW" altLang="en-US" sz="2400" dirty="0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215768F7-A113-4206-A8CC-E9D049A04191}"/>
              </a:ext>
            </a:extLst>
          </p:cNvPr>
          <p:cNvSpPr/>
          <p:nvPr/>
        </p:nvSpPr>
        <p:spPr>
          <a:xfrm>
            <a:off x="3694403" y="14538400"/>
            <a:ext cx="5959960" cy="1260000"/>
          </a:xfrm>
          <a:prstGeom prst="rect">
            <a:avLst/>
          </a:prstGeom>
          <a:solidFill>
            <a:srgbClr val="FFD9FF">
              <a:alpha val="45098"/>
            </a:srgbClr>
          </a:solidFill>
          <a:ln>
            <a:solidFill>
              <a:srgbClr val="E8BFE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3305" tIns="31652" rIns="63305" bIns="3165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r"/>
            <a:r>
              <a:rPr lang="en-US" altLang="zh-TW" sz="2400" dirty="0" err="1">
                <a:solidFill>
                  <a:schemeClr val="tx1"/>
                </a:solidFill>
              </a:rPr>
              <a:t>rhythm+harm</a:t>
            </a:r>
            <a:endParaRPr lang="en-US" altLang="zh-TW" sz="2400" dirty="0">
              <a:solidFill>
                <a:schemeClr val="tx1"/>
              </a:solidFill>
            </a:endParaRPr>
          </a:p>
          <a:p>
            <a:pPr algn="r"/>
            <a:endParaRPr lang="zh-TW" altLang="en-US" sz="2400" dirty="0"/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ABAD3B1F-3A19-442C-9A24-249D7BA904C4}"/>
              </a:ext>
            </a:extLst>
          </p:cNvPr>
          <p:cNvSpPr/>
          <p:nvPr/>
        </p:nvSpPr>
        <p:spPr>
          <a:xfrm>
            <a:off x="3694403" y="16081612"/>
            <a:ext cx="5959960" cy="1260000"/>
          </a:xfrm>
          <a:prstGeom prst="rect">
            <a:avLst/>
          </a:prstGeom>
          <a:solidFill>
            <a:srgbClr val="FFD9FF">
              <a:alpha val="45098"/>
            </a:srgbClr>
          </a:solidFill>
          <a:ln>
            <a:solidFill>
              <a:srgbClr val="E8BFE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3305" tIns="31652" rIns="63305" bIns="3165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r"/>
            <a:r>
              <a:rPr lang="en-US" altLang="zh-TW" sz="2400" dirty="0" err="1">
                <a:solidFill>
                  <a:schemeClr val="tx1"/>
                </a:solidFill>
              </a:rPr>
              <a:t>rhythm+harm</a:t>
            </a:r>
            <a:endParaRPr lang="en-US" altLang="zh-TW" sz="2400" dirty="0">
              <a:solidFill>
                <a:schemeClr val="tx1"/>
              </a:solidFill>
            </a:endParaRPr>
          </a:p>
          <a:p>
            <a:pPr algn="r"/>
            <a:endParaRPr lang="zh-TW" altLang="en-US" sz="2400" dirty="0"/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DFD5A3CE-E2E7-4D4E-94B4-2194C9C37DDD}"/>
              </a:ext>
            </a:extLst>
          </p:cNvPr>
          <p:cNvSpPr/>
          <p:nvPr/>
        </p:nvSpPr>
        <p:spPr>
          <a:xfrm>
            <a:off x="3694403" y="20904837"/>
            <a:ext cx="5959959" cy="1260000"/>
          </a:xfrm>
          <a:prstGeom prst="rect">
            <a:avLst/>
          </a:prstGeom>
          <a:solidFill>
            <a:srgbClr val="FFD9FF">
              <a:alpha val="45098"/>
            </a:srgbClr>
          </a:solidFill>
          <a:ln>
            <a:solidFill>
              <a:srgbClr val="E8BFE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3305" tIns="31652" rIns="63305" bIns="3165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r"/>
            <a:r>
              <a:rPr lang="en-US" altLang="zh-TW" sz="2400" dirty="0" err="1">
                <a:solidFill>
                  <a:schemeClr val="tx1"/>
                </a:solidFill>
              </a:rPr>
              <a:t>rhythm+harm</a:t>
            </a:r>
            <a:endParaRPr lang="en-US" altLang="zh-TW" sz="2400" dirty="0">
              <a:solidFill>
                <a:schemeClr val="tx1"/>
              </a:solidFill>
            </a:endParaRPr>
          </a:p>
          <a:p>
            <a:pPr algn="r"/>
            <a:endParaRPr lang="zh-TW" altLang="en-US" sz="2400" dirty="0"/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5A76903C-69D4-4E52-968D-51351BBF8779}"/>
              </a:ext>
            </a:extLst>
          </p:cNvPr>
          <p:cNvSpPr/>
          <p:nvPr/>
        </p:nvSpPr>
        <p:spPr>
          <a:xfrm>
            <a:off x="3694404" y="22560136"/>
            <a:ext cx="5959959" cy="1260000"/>
          </a:xfrm>
          <a:prstGeom prst="rect">
            <a:avLst/>
          </a:prstGeom>
          <a:solidFill>
            <a:srgbClr val="FFD9FF">
              <a:alpha val="45098"/>
            </a:srgbClr>
          </a:solidFill>
          <a:ln>
            <a:solidFill>
              <a:srgbClr val="E8BFE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3305" tIns="31652" rIns="63305" bIns="3165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r"/>
            <a:r>
              <a:rPr lang="en-US" altLang="zh-TW" sz="2400" dirty="0" err="1">
                <a:solidFill>
                  <a:schemeClr val="tx1"/>
                </a:solidFill>
              </a:rPr>
              <a:t>rhythm+harm</a:t>
            </a:r>
            <a:endParaRPr lang="en-US" altLang="zh-TW" sz="2400" dirty="0">
              <a:solidFill>
                <a:schemeClr val="tx1"/>
              </a:solidFill>
            </a:endParaRPr>
          </a:p>
          <a:p>
            <a:pPr algn="r"/>
            <a:endParaRPr lang="zh-TW" altLang="en-US" sz="2400" dirty="0"/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7E765C48-1C3F-43CC-A2D1-955C0409D8BE}"/>
              </a:ext>
            </a:extLst>
          </p:cNvPr>
          <p:cNvSpPr/>
          <p:nvPr/>
        </p:nvSpPr>
        <p:spPr>
          <a:xfrm>
            <a:off x="3694404" y="24034623"/>
            <a:ext cx="5959958" cy="1260000"/>
          </a:xfrm>
          <a:prstGeom prst="rect">
            <a:avLst/>
          </a:prstGeom>
          <a:solidFill>
            <a:srgbClr val="FFD9FF">
              <a:alpha val="45098"/>
            </a:srgbClr>
          </a:solidFill>
          <a:ln>
            <a:solidFill>
              <a:srgbClr val="E8BFE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3305" tIns="31652" rIns="63305" bIns="3165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r"/>
            <a:r>
              <a:rPr lang="en-US" altLang="zh-TW" sz="2400" dirty="0" err="1">
                <a:solidFill>
                  <a:schemeClr val="tx1"/>
                </a:solidFill>
              </a:rPr>
              <a:t>rhythm+harm</a:t>
            </a:r>
            <a:endParaRPr lang="en-US" altLang="zh-TW" sz="2400" dirty="0">
              <a:solidFill>
                <a:schemeClr val="tx1"/>
              </a:solidFill>
            </a:endParaRPr>
          </a:p>
          <a:p>
            <a:pPr algn="r"/>
            <a:endParaRPr lang="zh-TW" altLang="en-US" sz="2400" dirty="0"/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D19C6124-5E67-4367-BA73-C9301C1E0B8F}"/>
              </a:ext>
            </a:extLst>
          </p:cNvPr>
          <p:cNvSpPr/>
          <p:nvPr/>
        </p:nvSpPr>
        <p:spPr>
          <a:xfrm>
            <a:off x="3694404" y="11280068"/>
            <a:ext cx="5959959" cy="1260000"/>
          </a:xfrm>
          <a:prstGeom prst="rect">
            <a:avLst/>
          </a:prstGeom>
          <a:solidFill>
            <a:srgbClr val="D8F3F4">
              <a:alpha val="45098"/>
            </a:srgbClr>
          </a:solidFill>
          <a:ln>
            <a:solidFill>
              <a:srgbClr val="76C0D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3305" tIns="31652" rIns="63305" bIns="3165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r"/>
            <a:r>
              <a:rPr lang="en-US" altLang="zh-TW" sz="2400" dirty="0" err="1">
                <a:solidFill>
                  <a:schemeClr val="tx1"/>
                </a:solidFill>
              </a:rPr>
              <a:t>mel+harm</a:t>
            </a:r>
            <a:endParaRPr lang="en-US" altLang="zh-TW" sz="2400" dirty="0">
              <a:solidFill>
                <a:schemeClr val="tx1"/>
              </a:solidFill>
            </a:endParaRPr>
          </a:p>
          <a:p>
            <a:pPr algn="r"/>
            <a:endParaRPr lang="zh-TW" altLang="en-US" sz="2400" dirty="0"/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F749EB4A-EA1E-4B7C-AC46-57F8DFB859D4}"/>
              </a:ext>
            </a:extLst>
          </p:cNvPr>
          <p:cNvSpPr/>
          <p:nvPr/>
        </p:nvSpPr>
        <p:spPr>
          <a:xfrm>
            <a:off x="3694403" y="9635616"/>
            <a:ext cx="5959959" cy="1260000"/>
          </a:xfrm>
          <a:prstGeom prst="rect">
            <a:avLst/>
          </a:prstGeom>
          <a:solidFill>
            <a:srgbClr val="FFFFD9">
              <a:alpha val="50196"/>
            </a:srgbClr>
          </a:solidFill>
          <a:ln>
            <a:solidFill>
              <a:srgbClr val="E9E9C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3305" tIns="31652" rIns="63305" bIns="3165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r"/>
            <a:r>
              <a:rPr lang="en-US" altLang="zh-TW" sz="2400" dirty="0">
                <a:solidFill>
                  <a:schemeClr val="tx1"/>
                </a:solidFill>
              </a:rPr>
              <a:t>  </a:t>
            </a:r>
            <a:r>
              <a:rPr lang="en-US" altLang="zh-TW" sz="2400" dirty="0" err="1">
                <a:solidFill>
                  <a:schemeClr val="tx1"/>
                </a:solidFill>
              </a:rPr>
              <a:t>mel</a:t>
            </a:r>
            <a:endParaRPr lang="en-US" altLang="zh-TW" sz="2400" dirty="0">
              <a:solidFill>
                <a:schemeClr val="tx1"/>
              </a:solidFill>
            </a:endParaRPr>
          </a:p>
          <a:p>
            <a:pPr algn="r"/>
            <a:endParaRPr lang="zh-TW" altLang="en-US" sz="2400" dirty="0"/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AA1ABA4D-BAED-412F-82F9-EE0BBDD00361}"/>
              </a:ext>
            </a:extLst>
          </p:cNvPr>
          <p:cNvSpPr/>
          <p:nvPr/>
        </p:nvSpPr>
        <p:spPr>
          <a:xfrm>
            <a:off x="10019415" y="17745408"/>
            <a:ext cx="12372752" cy="1260000"/>
          </a:xfrm>
          <a:prstGeom prst="rect">
            <a:avLst/>
          </a:prstGeom>
          <a:solidFill>
            <a:srgbClr val="FFFFD9">
              <a:alpha val="50196"/>
            </a:srgbClr>
          </a:solidFill>
          <a:ln>
            <a:solidFill>
              <a:srgbClr val="E9E9C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3305" tIns="31652" rIns="63305" bIns="3165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r"/>
            <a:r>
              <a:rPr lang="en-US" altLang="zh-TW" sz="2400" dirty="0">
                <a:solidFill>
                  <a:schemeClr val="tx1"/>
                </a:solidFill>
              </a:rPr>
              <a:t>  </a:t>
            </a:r>
            <a:r>
              <a:rPr lang="en-US" altLang="zh-TW" sz="2400" dirty="0" err="1">
                <a:solidFill>
                  <a:schemeClr val="tx1"/>
                </a:solidFill>
              </a:rPr>
              <a:t>mel</a:t>
            </a:r>
            <a:endParaRPr lang="en-US" altLang="zh-TW" sz="2400" dirty="0">
              <a:solidFill>
                <a:schemeClr val="tx1"/>
              </a:solidFill>
            </a:endParaRPr>
          </a:p>
          <a:p>
            <a:pPr algn="r"/>
            <a:endParaRPr lang="zh-TW" altLang="en-US" sz="2400" dirty="0"/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39D2D2C8-2AE3-403A-A034-D81BEFD250CB}"/>
              </a:ext>
            </a:extLst>
          </p:cNvPr>
          <p:cNvSpPr/>
          <p:nvPr/>
        </p:nvSpPr>
        <p:spPr>
          <a:xfrm>
            <a:off x="10019415" y="19430350"/>
            <a:ext cx="12372752" cy="1260000"/>
          </a:xfrm>
          <a:prstGeom prst="rect">
            <a:avLst/>
          </a:prstGeom>
          <a:solidFill>
            <a:srgbClr val="FFFFD9">
              <a:alpha val="50196"/>
            </a:srgbClr>
          </a:solidFill>
          <a:ln>
            <a:solidFill>
              <a:srgbClr val="E9E9C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3305" tIns="31652" rIns="63305" bIns="3165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r"/>
            <a:r>
              <a:rPr lang="en-US" altLang="zh-TW" sz="2400" dirty="0">
                <a:solidFill>
                  <a:schemeClr val="tx1"/>
                </a:solidFill>
              </a:rPr>
              <a:t>  </a:t>
            </a:r>
            <a:r>
              <a:rPr lang="en-US" altLang="zh-TW" sz="2400" dirty="0" err="1">
                <a:solidFill>
                  <a:schemeClr val="tx1"/>
                </a:solidFill>
              </a:rPr>
              <a:t>mel</a:t>
            </a:r>
            <a:endParaRPr lang="en-US" altLang="zh-TW" sz="2400" dirty="0">
              <a:solidFill>
                <a:schemeClr val="tx1"/>
              </a:solidFill>
            </a:endParaRPr>
          </a:p>
          <a:p>
            <a:pPr algn="r"/>
            <a:endParaRPr lang="zh-TW" altLang="en-US" sz="2400" dirty="0"/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633D3D5C-5CA6-47AB-B2A5-8E6BC587C729}"/>
              </a:ext>
            </a:extLst>
          </p:cNvPr>
          <p:cNvSpPr/>
          <p:nvPr/>
        </p:nvSpPr>
        <p:spPr>
          <a:xfrm>
            <a:off x="9867015" y="6413900"/>
            <a:ext cx="12525152" cy="1260000"/>
          </a:xfrm>
          <a:prstGeom prst="rect">
            <a:avLst/>
          </a:prstGeom>
          <a:solidFill>
            <a:srgbClr val="D8F3F4">
              <a:alpha val="45098"/>
            </a:srgbClr>
          </a:solidFill>
          <a:ln>
            <a:solidFill>
              <a:srgbClr val="76C0D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3305" tIns="31652" rIns="63305" bIns="3165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r"/>
            <a:r>
              <a:rPr lang="en-US" altLang="zh-TW" sz="2400" dirty="0" err="1">
                <a:solidFill>
                  <a:schemeClr val="tx1"/>
                </a:solidFill>
              </a:rPr>
              <a:t>mel+harm</a:t>
            </a:r>
            <a:endParaRPr lang="en-US" altLang="zh-TW" sz="2400" dirty="0">
              <a:solidFill>
                <a:schemeClr val="tx1"/>
              </a:solidFill>
            </a:endParaRPr>
          </a:p>
          <a:p>
            <a:pPr algn="r"/>
            <a:endParaRPr lang="zh-TW" altLang="en-US" sz="2400" dirty="0"/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AAF37513-8FB6-4D71-8E3E-33E9D1AF20FD}"/>
              </a:ext>
            </a:extLst>
          </p:cNvPr>
          <p:cNvSpPr/>
          <p:nvPr/>
        </p:nvSpPr>
        <p:spPr>
          <a:xfrm>
            <a:off x="9943215" y="7932265"/>
            <a:ext cx="12525152" cy="1260000"/>
          </a:xfrm>
          <a:prstGeom prst="rect">
            <a:avLst/>
          </a:prstGeom>
          <a:solidFill>
            <a:srgbClr val="D8F3F4">
              <a:alpha val="45098"/>
            </a:srgbClr>
          </a:solidFill>
          <a:ln>
            <a:solidFill>
              <a:srgbClr val="76C0D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3305" tIns="31652" rIns="63305" bIns="3165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r"/>
            <a:r>
              <a:rPr lang="en-US" altLang="zh-TW" sz="2400" dirty="0" err="1">
                <a:solidFill>
                  <a:schemeClr val="tx1"/>
                </a:solidFill>
              </a:rPr>
              <a:t>mel+harm</a:t>
            </a:r>
            <a:endParaRPr lang="en-US" altLang="zh-TW" sz="2400" dirty="0">
              <a:solidFill>
                <a:schemeClr val="tx1"/>
              </a:solidFill>
            </a:endParaRPr>
          </a:p>
          <a:p>
            <a:pPr algn="r"/>
            <a:endParaRPr lang="zh-TW" altLang="en-US" sz="2400" dirty="0"/>
          </a:p>
        </p:txBody>
      </p:sp>
      <p:sp>
        <p:nvSpPr>
          <p:cNvPr id="19" name="矩形 18">
            <a:extLst>
              <a:ext uri="{FF2B5EF4-FFF2-40B4-BE49-F238E27FC236}">
                <a16:creationId xmlns:a16="http://schemas.microsoft.com/office/drawing/2014/main" id="{DD59CA2D-3DCB-49FD-A8AB-645E9648BBFE}"/>
              </a:ext>
            </a:extLst>
          </p:cNvPr>
          <p:cNvSpPr/>
          <p:nvPr/>
        </p:nvSpPr>
        <p:spPr>
          <a:xfrm>
            <a:off x="9981315" y="1316950"/>
            <a:ext cx="12448952" cy="1260000"/>
          </a:xfrm>
          <a:prstGeom prst="rect">
            <a:avLst/>
          </a:prstGeom>
          <a:solidFill>
            <a:srgbClr val="FFD9D9">
              <a:alpha val="45098"/>
            </a:srgbClr>
          </a:solidFill>
          <a:ln>
            <a:solidFill>
              <a:srgbClr val="E5BEB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3305" tIns="31652" rIns="63305" bIns="3165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r"/>
            <a:r>
              <a:rPr lang="en-US" altLang="zh-TW" sz="2400" dirty="0">
                <a:solidFill>
                  <a:schemeClr val="tx1"/>
                </a:solidFill>
              </a:rPr>
              <a:t>harm</a:t>
            </a:r>
          </a:p>
          <a:p>
            <a:pPr algn="r"/>
            <a:endParaRPr lang="zh-TW" altLang="en-US" sz="2400" dirty="0"/>
          </a:p>
        </p:txBody>
      </p:sp>
      <p:sp>
        <p:nvSpPr>
          <p:cNvPr id="20" name="矩形 19">
            <a:extLst>
              <a:ext uri="{FF2B5EF4-FFF2-40B4-BE49-F238E27FC236}">
                <a16:creationId xmlns:a16="http://schemas.microsoft.com/office/drawing/2014/main" id="{516711AD-F461-467D-ABA7-D26C90D96F85}"/>
              </a:ext>
            </a:extLst>
          </p:cNvPr>
          <p:cNvSpPr/>
          <p:nvPr/>
        </p:nvSpPr>
        <p:spPr>
          <a:xfrm>
            <a:off x="9981315" y="3216440"/>
            <a:ext cx="12448952" cy="1260000"/>
          </a:xfrm>
          <a:prstGeom prst="rect">
            <a:avLst/>
          </a:prstGeom>
          <a:solidFill>
            <a:srgbClr val="FFD9D9">
              <a:alpha val="45098"/>
            </a:srgbClr>
          </a:solidFill>
          <a:ln>
            <a:solidFill>
              <a:srgbClr val="E5BEB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3305" tIns="31652" rIns="63305" bIns="3165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r"/>
            <a:r>
              <a:rPr lang="en-US" altLang="zh-TW" sz="2400" dirty="0">
                <a:solidFill>
                  <a:schemeClr val="tx1"/>
                </a:solidFill>
              </a:rPr>
              <a:t>harm</a:t>
            </a:r>
          </a:p>
          <a:p>
            <a:pPr algn="r"/>
            <a:endParaRPr lang="zh-TW" altLang="en-US" sz="2400" dirty="0"/>
          </a:p>
        </p:txBody>
      </p:sp>
      <p:sp>
        <p:nvSpPr>
          <p:cNvPr id="21" name="矩形 20">
            <a:extLst>
              <a:ext uri="{FF2B5EF4-FFF2-40B4-BE49-F238E27FC236}">
                <a16:creationId xmlns:a16="http://schemas.microsoft.com/office/drawing/2014/main" id="{EAF77769-B62B-4ED5-95A2-A2BCF72B5798}"/>
              </a:ext>
            </a:extLst>
          </p:cNvPr>
          <p:cNvSpPr/>
          <p:nvPr/>
        </p:nvSpPr>
        <p:spPr>
          <a:xfrm>
            <a:off x="9943215" y="4895535"/>
            <a:ext cx="12448952" cy="1260000"/>
          </a:xfrm>
          <a:prstGeom prst="rect">
            <a:avLst/>
          </a:prstGeom>
          <a:solidFill>
            <a:srgbClr val="FFD9D9">
              <a:alpha val="45098"/>
            </a:srgbClr>
          </a:solidFill>
          <a:ln>
            <a:solidFill>
              <a:srgbClr val="E5BEB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3305" tIns="31652" rIns="63305" bIns="3165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r"/>
            <a:r>
              <a:rPr lang="en-US" altLang="zh-TW" sz="2400" dirty="0">
                <a:solidFill>
                  <a:schemeClr val="tx1"/>
                </a:solidFill>
              </a:rPr>
              <a:t>harm</a:t>
            </a:r>
          </a:p>
          <a:p>
            <a:pPr algn="r"/>
            <a:endParaRPr lang="zh-TW" altLang="en-US" sz="2400" dirty="0"/>
          </a:p>
        </p:txBody>
      </p:sp>
      <p:sp>
        <p:nvSpPr>
          <p:cNvPr id="22" name="矩形 21">
            <a:extLst>
              <a:ext uri="{FF2B5EF4-FFF2-40B4-BE49-F238E27FC236}">
                <a16:creationId xmlns:a16="http://schemas.microsoft.com/office/drawing/2014/main" id="{8143417E-76E4-4A7E-9166-EC5F1B6B636E}"/>
              </a:ext>
            </a:extLst>
          </p:cNvPr>
          <p:cNvSpPr/>
          <p:nvPr/>
        </p:nvSpPr>
        <p:spPr>
          <a:xfrm>
            <a:off x="9943215" y="9708995"/>
            <a:ext cx="12487052" cy="1260000"/>
          </a:xfrm>
          <a:prstGeom prst="rect">
            <a:avLst/>
          </a:prstGeom>
          <a:solidFill>
            <a:srgbClr val="D9D9FF">
              <a:alpha val="40000"/>
            </a:srgbClr>
          </a:solidFill>
          <a:ln>
            <a:solidFill>
              <a:srgbClr val="BEBEE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3305" tIns="31652" rIns="63305" bIns="3165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r"/>
            <a:r>
              <a:rPr lang="en-US" altLang="zh-TW" sz="2400" dirty="0">
                <a:solidFill>
                  <a:schemeClr val="tx1"/>
                </a:solidFill>
              </a:rPr>
              <a:t>rhythm</a:t>
            </a:r>
          </a:p>
          <a:p>
            <a:pPr algn="r"/>
            <a:endParaRPr lang="zh-TW" altLang="en-US" sz="2400" dirty="0"/>
          </a:p>
        </p:txBody>
      </p:sp>
      <p:sp>
        <p:nvSpPr>
          <p:cNvPr id="23" name="矩形 22">
            <a:extLst>
              <a:ext uri="{FF2B5EF4-FFF2-40B4-BE49-F238E27FC236}">
                <a16:creationId xmlns:a16="http://schemas.microsoft.com/office/drawing/2014/main" id="{8147B6D5-D6B5-4100-8FB2-69D969861390}"/>
              </a:ext>
            </a:extLst>
          </p:cNvPr>
          <p:cNvSpPr/>
          <p:nvPr/>
        </p:nvSpPr>
        <p:spPr>
          <a:xfrm>
            <a:off x="10019415" y="11148705"/>
            <a:ext cx="12487052" cy="1260000"/>
          </a:xfrm>
          <a:prstGeom prst="rect">
            <a:avLst/>
          </a:prstGeom>
          <a:solidFill>
            <a:srgbClr val="D9D9FF">
              <a:alpha val="40000"/>
            </a:srgbClr>
          </a:solidFill>
          <a:ln>
            <a:solidFill>
              <a:srgbClr val="BEBEE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3305" tIns="31652" rIns="63305" bIns="3165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r"/>
            <a:r>
              <a:rPr lang="en-US" altLang="zh-TW" sz="2400" dirty="0">
                <a:solidFill>
                  <a:schemeClr val="tx1"/>
                </a:solidFill>
              </a:rPr>
              <a:t>rhythm</a:t>
            </a:r>
          </a:p>
          <a:p>
            <a:pPr algn="r"/>
            <a:endParaRPr lang="zh-TW" altLang="en-US" sz="2400" dirty="0"/>
          </a:p>
        </p:txBody>
      </p:sp>
      <p:sp>
        <p:nvSpPr>
          <p:cNvPr id="24" name="矩形 23">
            <a:extLst>
              <a:ext uri="{FF2B5EF4-FFF2-40B4-BE49-F238E27FC236}">
                <a16:creationId xmlns:a16="http://schemas.microsoft.com/office/drawing/2014/main" id="{0E76B445-DF90-4021-B5C1-95F31A785228}"/>
              </a:ext>
            </a:extLst>
          </p:cNvPr>
          <p:cNvSpPr/>
          <p:nvPr/>
        </p:nvSpPr>
        <p:spPr>
          <a:xfrm>
            <a:off x="10019415" y="20857700"/>
            <a:ext cx="12487052" cy="1260000"/>
          </a:xfrm>
          <a:prstGeom prst="rect">
            <a:avLst/>
          </a:prstGeom>
          <a:solidFill>
            <a:srgbClr val="D9D9FF">
              <a:alpha val="40000"/>
            </a:srgbClr>
          </a:solidFill>
          <a:ln>
            <a:solidFill>
              <a:srgbClr val="BEBEE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3305" tIns="31652" rIns="63305" bIns="3165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r"/>
            <a:r>
              <a:rPr lang="en-US" altLang="zh-TW" sz="2400" dirty="0">
                <a:solidFill>
                  <a:schemeClr val="tx1"/>
                </a:solidFill>
              </a:rPr>
              <a:t>rhythm</a:t>
            </a:r>
          </a:p>
          <a:p>
            <a:pPr algn="r"/>
            <a:endParaRPr lang="zh-TW" altLang="en-US" sz="2400" dirty="0"/>
          </a:p>
        </p:txBody>
      </p:sp>
      <p:sp>
        <p:nvSpPr>
          <p:cNvPr id="25" name="矩形 24">
            <a:extLst>
              <a:ext uri="{FF2B5EF4-FFF2-40B4-BE49-F238E27FC236}">
                <a16:creationId xmlns:a16="http://schemas.microsoft.com/office/drawing/2014/main" id="{06908D15-2D66-4442-80B6-FB42D857B127}"/>
              </a:ext>
            </a:extLst>
          </p:cNvPr>
          <p:cNvSpPr/>
          <p:nvPr/>
        </p:nvSpPr>
        <p:spPr>
          <a:xfrm>
            <a:off x="9893598" y="22255223"/>
            <a:ext cx="12487052" cy="1260000"/>
          </a:xfrm>
          <a:prstGeom prst="rect">
            <a:avLst/>
          </a:prstGeom>
          <a:solidFill>
            <a:srgbClr val="D9D9FF">
              <a:alpha val="40000"/>
            </a:srgbClr>
          </a:solidFill>
          <a:ln>
            <a:solidFill>
              <a:srgbClr val="BEBEE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3305" tIns="31652" rIns="63305" bIns="3165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r"/>
            <a:r>
              <a:rPr lang="en-US" altLang="zh-TW" sz="2400" dirty="0">
                <a:solidFill>
                  <a:schemeClr val="tx1"/>
                </a:solidFill>
              </a:rPr>
              <a:t>rhythm</a:t>
            </a:r>
          </a:p>
          <a:p>
            <a:pPr algn="r"/>
            <a:endParaRPr lang="zh-TW" altLang="en-US" sz="2400" dirty="0"/>
          </a:p>
        </p:txBody>
      </p:sp>
      <p:sp>
        <p:nvSpPr>
          <p:cNvPr id="26" name="矩形 25">
            <a:extLst>
              <a:ext uri="{FF2B5EF4-FFF2-40B4-BE49-F238E27FC236}">
                <a16:creationId xmlns:a16="http://schemas.microsoft.com/office/drawing/2014/main" id="{36A04421-7286-4382-8631-E34BF8FF212F}"/>
              </a:ext>
            </a:extLst>
          </p:cNvPr>
          <p:cNvSpPr/>
          <p:nvPr/>
        </p:nvSpPr>
        <p:spPr>
          <a:xfrm>
            <a:off x="9981315" y="12732874"/>
            <a:ext cx="12372752" cy="1260000"/>
          </a:xfrm>
          <a:prstGeom prst="rect">
            <a:avLst/>
          </a:prstGeom>
          <a:solidFill>
            <a:srgbClr val="FFD9FF">
              <a:alpha val="45098"/>
            </a:srgbClr>
          </a:solidFill>
          <a:ln>
            <a:solidFill>
              <a:srgbClr val="E8BFE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3305" tIns="31652" rIns="63305" bIns="3165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r"/>
            <a:r>
              <a:rPr lang="en-US" altLang="zh-TW" sz="2400" dirty="0" err="1">
                <a:solidFill>
                  <a:schemeClr val="tx1"/>
                </a:solidFill>
              </a:rPr>
              <a:t>rhythm+harm</a:t>
            </a:r>
            <a:endParaRPr lang="en-US" altLang="zh-TW" sz="2400" dirty="0">
              <a:solidFill>
                <a:schemeClr val="tx1"/>
              </a:solidFill>
            </a:endParaRPr>
          </a:p>
          <a:p>
            <a:pPr algn="r"/>
            <a:endParaRPr lang="zh-TW" altLang="en-US" sz="2400" dirty="0"/>
          </a:p>
        </p:txBody>
      </p:sp>
      <p:sp>
        <p:nvSpPr>
          <p:cNvPr id="27" name="矩形 26">
            <a:extLst>
              <a:ext uri="{FF2B5EF4-FFF2-40B4-BE49-F238E27FC236}">
                <a16:creationId xmlns:a16="http://schemas.microsoft.com/office/drawing/2014/main" id="{A5C30C68-79B1-4F53-9F56-3B516044CF64}"/>
              </a:ext>
            </a:extLst>
          </p:cNvPr>
          <p:cNvSpPr/>
          <p:nvPr/>
        </p:nvSpPr>
        <p:spPr>
          <a:xfrm>
            <a:off x="9981315" y="14426971"/>
            <a:ext cx="12372752" cy="1260000"/>
          </a:xfrm>
          <a:prstGeom prst="rect">
            <a:avLst/>
          </a:prstGeom>
          <a:solidFill>
            <a:srgbClr val="FFD9FF">
              <a:alpha val="45098"/>
            </a:srgbClr>
          </a:solidFill>
          <a:ln>
            <a:solidFill>
              <a:srgbClr val="E8BFE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3305" tIns="31652" rIns="63305" bIns="3165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r"/>
            <a:r>
              <a:rPr lang="en-US" altLang="zh-TW" sz="2400" dirty="0" err="1">
                <a:solidFill>
                  <a:schemeClr val="tx1"/>
                </a:solidFill>
              </a:rPr>
              <a:t>rhythm+harm</a:t>
            </a:r>
            <a:endParaRPr lang="en-US" altLang="zh-TW" sz="2400" dirty="0">
              <a:solidFill>
                <a:schemeClr val="tx1"/>
              </a:solidFill>
            </a:endParaRPr>
          </a:p>
          <a:p>
            <a:pPr algn="r"/>
            <a:endParaRPr lang="zh-TW" altLang="en-US" sz="2400" dirty="0"/>
          </a:p>
        </p:txBody>
      </p:sp>
      <p:sp>
        <p:nvSpPr>
          <p:cNvPr id="28" name="矩形 27">
            <a:extLst>
              <a:ext uri="{FF2B5EF4-FFF2-40B4-BE49-F238E27FC236}">
                <a16:creationId xmlns:a16="http://schemas.microsoft.com/office/drawing/2014/main" id="{5A39550B-4173-4356-99F7-FDB382E84CEB}"/>
              </a:ext>
            </a:extLst>
          </p:cNvPr>
          <p:cNvSpPr/>
          <p:nvPr/>
        </p:nvSpPr>
        <p:spPr>
          <a:xfrm>
            <a:off x="9981315" y="15970183"/>
            <a:ext cx="12372752" cy="1260000"/>
          </a:xfrm>
          <a:prstGeom prst="rect">
            <a:avLst/>
          </a:prstGeom>
          <a:solidFill>
            <a:srgbClr val="FFD9FF">
              <a:alpha val="45098"/>
            </a:srgbClr>
          </a:solidFill>
          <a:ln>
            <a:solidFill>
              <a:srgbClr val="E8BFE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3305" tIns="31652" rIns="63305" bIns="3165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r"/>
            <a:r>
              <a:rPr lang="en-US" altLang="zh-TW" sz="2400" dirty="0" err="1">
                <a:solidFill>
                  <a:schemeClr val="tx1"/>
                </a:solidFill>
              </a:rPr>
              <a:t>rhythm+harm</a:t>
            </a:r>
            <a:endParaRPr lang="en-US" altLang="zh-TW" sz="2400" dirty="0">
              <a:solidFill>
                <a:schemeClr val="tx1"/>
              </a:solidFill>
            </a:endParaRPr>
          </a:p>
          <a:p>
            <a:pPr algn="r"/>
            <a:endParaRPr lang="zh-TW" altLang="en-US" sz="2400" dirty="0"/>
          </a:p>
        </p:txBody>
      </p:sp>
      <p:sp>
        <p:nvSpPr>
          <p:cNvPr id="29" name="矩形 28">
            <a:extLst>
              <a:ext uri="{FF2B5EF4-FFF2-40B4-BE49-F238E27FC236}">
                <a16:creationId xmlns:a16="http://schemas.microsoft.com/office/drawing/2014/main" id="{452C9F52-8023-4CA3-A410-BCA2367B4207}"/>
              </a:ext>
            </a:extLst>
          </p:cNvPr>
          <p:cNvSpPr/>
          <p:nvPr/>
        </p:nvSpPr>
        <p:spPr>
          <a:xfrm>
            <a:off x="9943215" y="24102568"/>
            <a:ext cx="12372752" cy="1260000"/>
          </a:xfrm>
          <a:prstGeom prst="rect">
            <a:avLst/>
          </a:prstGeom>
          <a:solidFill>
            <a:srgbClr val="FFD9FF">
              <a:alpha val="45098"/>
            </a:srgbClr>
          </a:solidFill>
          <a:ln>
            <a:solidFill>
              <a:srgbClr val="E8BFE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3305" tIns="31652" rIns="63305" bIns="3165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r"/>
            <a:r>
              <a:rPr lang="en-US" altLang="zh-TW" sz="2400" dirty="0" err="1">
                <a:solidFill>
                  <a:schemeClr val="tx1"/>
                </a:solidFill>
              </a:rPr>
              <a:t>rhythm+harm</a:t>
            </a:r>
            <a:endParaRPr lang="en-US" altLang="zh-TW" sz="2400" dirty="0">
              <a:solidFill>
                <a:schemeClr val="tx1"/>
              </a:solidFill>
            </a:endParaRPr>
          </a:p>
          <a:p>
            <a:pPr algn="r"/>
            <a:endParaRPr lang="zh-TW" altLang="en-US" sz="2400" dirty="0"/>
          </a:p>
        </p:txBody>
      </p:sp>
      <p:sp>
        <p:nvSpPr>
          <p:cNvPr id="30" name="文字方塊 29">
            <a:extLst>
              <a:ext uri="{FF2B5EF4-FFF2-40B4-BE49-F238E27FC236}">
                <a16:creationId xmlns:a16="http://schemas.microsoft.com/office/drawing/2014/main" id="{9A1D1222-1775-458E-9DB1-93323AB32742}"/>
              </a:ext>
            </a:extLst>
          </p:cNvPr>
          <p:cNvSpPr txBox="1"/>
          <p:nvPr/>
        </p:nvSpPr>
        <p:spPr>
          <a:xfrm>
            <a:off x="2025090" y="25865188"/>
            <a:ext cx="81871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3600" dirty="0"/>
              <a:t>18</a:t>
            </a:r>
            <a:endParaRPr lang="zh-TW" altLang="en-US" sz="3600" dirty="0"/>
          </a:p>
        </p:txBody>
      </p:sp>
      <p:sp>
        <p:nvSpPr>
          <p:cNvPr id="31" name="文字方塊 30">
            <a:extLst>
              <a:ext uri="{FF2B5EF4-FFF2-40B4-BE49-F238E27FC236}">
                <a16:creationId xmlns:a16="http://schemas.microsoft.com/office/drawing/2014/main" id="{63223522-D427-4BB1-B448-C92C631E187D}"/>
              </a:ext>
            </a:extLst>
          </p:cNvPr>
          <p:cNvSpPr txBox="1"/>
          <p:nvPr/>
        </p:nvSpPr>
        <p:spPr>
          <a:xfrm>
            <a:off x="21906611" y="25715390"/>
            <a:ext cx="81871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3600" dirty="0"/>
              <a:t>36</a:t>
            </a:r>
            <a:endParaRPr lang="zh-TW" altLang="en-US" sz="3600" dirty="0"/>
          </a:p>
        </p:txBody>
      </p:sp>
      <p:sp>
        <p:nvSpPr>
          <p:cNvPr id="32" name="文字方塊 31">
            <a:extLst>
              <a:ext uri="{FF2B5EF4-FFF2-40B4-BE49-F238E27FC236}">
                <a16:creationId xmlns:a16="http://schemas.microsoft.com/office/drawing/2014/main" id="{AD3CCC31-EAEC-4D3E-ADE9-AFF3BFD7BA30}"/>
              </a:ext>
            </a:extLst>
          </p:cNvPr>
          <p:cNvSpPr txBox="1"/>
          <p:nvPr/>
        </p:nvSpPr>
        <p:spPr>
          <a:xfrm>
            <a:off x="9457659" y="25858835"/>
            <a:ext cx="81871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3600" dirty="0"/>
              <a:t>24</a:t>
            </a:r>
            <a:endParaRPr lang="zh-TW" altLang="en-US" sz="36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image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2631" y="0"/>
            <a:ext cx="23622000" cy="33423225"/>
          </a:xfrm>
          <a:prstGeom prst="rect">
            <a:avLst/>
          </a:prstGeom>
        </p:spPr>
      </p:pic>
      <p:sp>
        <p:nvSpPr>
          <p:cNvPr id="3" name="矩形 2">
            <a:extLst>
              <a:ext uri="{FF2B5EF4-FFF2-40B4-BE49-F238E27FC236}">
                <a16:creationId xmlns:a16="http://schemas.microsoft.com/office/drawing/2014/main" id="{46A07D3C-52BA-41B3-8270-9D01BAA09D93}"/>
              </a:ext>
            </a:extLst>
          </p:cNvPr>
          <p:cNvSpPr/>
          <p:nvPr/>
        </p:nvSpPr>
        <p:spPr>
          <a:xfrm>
            <a:off x="3539758" y="1462362"/>
            <a:ext cx="11537209" cy="1260000"/>
          </a:xfrm>
          <a:prstGeom prst="rect">
            <a:avLst/>
          </a:prstGeom>
          <a:solidFill>
            <a:srgbClr val="FFD9FF">
              <a:alpha val="45098"/>
            </a:srgbClr>
          </a:solidFill>
          <a:ln>
            <a:solidFill>
              <a:srgbClr val="E8BFE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3305" tIns="31652" rIns="63305" bIns="3165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r"/>
            <a:r>
              <a:rPr lang="en-US" altLang="zh-TW" sz="2400" dirty="0" err="1">
                <a:solidFill>
                  <a:schemeClr val="tx1"/>
                </a:solidFill>
              </a:rPr>
              <a:t>rhythm+harm</a:t>
            </a:r>
            <a:endParaRPr lang="en-US" altLang="zh-TW" sz="2400" dirty="0">
              <a:solidFill>
                <a:schemeClr val="tx1"/>
              </a:solidFill>
            </a:endParaRPr>
          </a:p>
          <a:p>
            <a:pPr algn="r"/>
            <a:endParaRPr lang="zh-TW" altLang="en-US" sz="2400" dirty="0"/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B4CE5109-FDEC-4C55-AA95-2F58684B5DE1}"/>
              </a:ext>
            </a:extLst>
          </p:cNvPr>
          <p:cNvSpPr/>
          <p:nvPr/>
        </p:nvSpPr>
        <p:spPr>
          <a:xfrm>
            <a:off x="3539757" y="3103320"/>
            <a:ext cx="11537209" cy="1260000"/>
          </a:xfrm>
          <a:prstGeom prst="rect">
            <a:avLst/>
          </a:prstGeom>
          <a:solidFill>
            <a:srgbClr val="FFD9FF">
              <a:alpha val="45098"/>
            </a:srgbClr>
          </a:solidFill>
          <a:ln>
            <a:solidFill>
              <a:srgbClr val="E8BFE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3305" tIns="31652" rIns="63305" bIns="3165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r"/>
            <a:r>
              <a:rPr lang="en-US" altLang="zh-TW" sz="2400" dirty="0" err="1">
                <a:solidFill>
                  <a:schemeClr val="tx1"/>
                </a:solidFill>
              </a:rPr>
              <a:t>rhythm+harm</a:t>
            </a:r>
            <a:endParaRPr lang="en-US" altLang="zh-TW" sz="2400" dirty="0">
              <a:solidFill>
                <a:schemeClr val="tx1"/>
              </a:solidFill>
            </a:endParaRPr>
          </a:p>
          <a:p>
            <a:pPr algn="r"/>
            <a:endParaRPr lang="zh-TW" altLang="en-US" sz="2400" dirty="0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0E2C143F-96A0-4234-9678-0015913A6549}"/>
              </a:ext>
            </a:extLst>
          </p:cNvPr>
          <p:cNvSpPr/>
          <p:nvPr/>
        </p:nvSpPr>
        <p:spPr>
          <a:xfrm>
            <a:off x="3539756" y="4846100"/>
            <a:ext cx="11537209" cy="1260000"/>
          </a:xfrm>
          <a:prstGeom prst="rect">
            <a:avLst/>
          </a:prstGeom>
          <a:solidFill>
            <a:srgbClr val="FFD9FF">
              <a:alpha val="45098"/>
            </a:srgbClr>
          </a:solidFill>
          <a:ln>
            <a:solidFill>
              <a:srgbClr val="E8BFE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3305" tIns="31652" rIns="63305" bIns="3165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r"/>
            <a:r>
              <a:rPr lang="en-US" altLang="zh-TW" sz="2400" dirty="0" err="1">
                <a:solidFill>
                  <a:schemeClr val="tx1"/>
                </a:solidFill>
              </a:rPr>
              <a:t>rhythm+harm</a:t>
            </a:r>
            <a:endParaRPr lang="en-US" altLang="zh-TW" sz="2400" dirty="0">
              <a:solidFill>
                <a:schemeClr val="tx1"/>
              </a:solidFill>
            </a:endParaRPr>
          </a:p>
          <a:p>
            <a:pPr algn="r"/>
            <a:endParaRPr lang="zh-TW" altLang="en-US" sz="2400" dirty="0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0860DC17-444D-4996-A99F-9F5AFCD9598D}"/>
              </a:ext>
            </a:extLst>
          </p:cNvPr>
          <p:cNvSpPr/>
          <p:nvPr/>
        </p:nvSpPr>
        <p:spPr>
          <a:xfrm>
            <a:off x="3539758" y="6406396"/>
            <a:ext cx="11537209" cy="1260000"/>
          </a:xfrm>
          <a:prstGeom prst="rect">
            <a:avLst/>
          </a:prstGeom>
          <a:solidFill>
            <a:srgbClr val="FFD9FF">
              <a:alpha val="45098"/>
            </a:srgbClr>
          </a:solidFill>
          <a:ln>
            <a:solidFill>
              <a:srgbClr val="E8BFE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3305" tIns="31652" rIns="63305" bIns="3165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r"/>
            <a:r>
              <a:rPr lang="en-US" altLang="zh-TW" sz="2400" dirty="0" err="1">
                <a:solidFill>
                  <a:schemeClr val="tx1"/>
                </a:solidFill>
              </a:rPr>
              <a:t>rhythm+harm</a:t>
            </a:r>
            <a:endParaRPr lang="en-US" altLang="zh-TW" sz="2400" dirty="0">
              <a:solidFill>
                <a:schemeClr val="tx1"/>
              </a:solidFill>
            </a:endParaRPr>
          </a:p>
          <a:p>
            <a:pPr algn="r"/>
            <a:endParaRPr lang="zh-TW" altLang="en-US" sz="2400" dirty="0"/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0E759998-996D-4EBB-9413-9116528966B8}"/>
              </a:ext>
            </a:extLst>
          </p:cNvPr>
          <p:cNvSpPr/>
          <p:nvPr/>
        </p:nvSpPr>
        <p:spPr>
          <a:xfrm>
            <a:off x="3527351" y="7879274"/>
            <a:ext cx="11537209" cy="1260000"/>
          </a:xfrm>
          <a:prstGeom prst="rect">
            <a:avLst/>
          </a:prstGeom>
          <a:solidFill>
            <a:srgbClr val="FFD9FF">
              <a:alpha val="45098"/>
            </a:srgbClr>
          </a:solidFill>
          <a:ln>
            <a:solidFill>
              <a:srgbClr val="E8BFE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3305" tIns="31652" rIns="63305" bIns="3165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r"/>
            <a:r>
              <a:rPr lang="en-US" altLang="zh-TW" sz="2400" dirty="0" err="1">
                <a:solidFill>
                  <a:schemeClr val="tx1"/>
                </a:solidFill>
              </a:rPr>
              <a:t>rhythm+harm</a:t>
            </a:r>
            <a:endParaRPr lang="en-US" altLang="zh-TW" sz="2400" dirty="0">
              <a:solidFill>
                <a:schemeClr val="tx1"/>
              </a:solidFill>
            </a:endParaRPr>
          </a:p>
          <a:p>
            <a:pPr algn="r"/>
            <a:endParaRPr lang="zh-TW" altLang="en-US" sz="2400" dirty="0"/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46A60051-0535-4224-A53B-B19BBA057B98}"/>
              </a:ext>
            </a:extLst>
          </p:cNvPr>
          <p:cNvSpPr/>
          <p:nvPr/>
        </p:nvSpPr>
        <p:spPr>
          <a:xfrm>
            <a:off x="3539758" y="9439570"/>
            <a:ext cx="11537209" cy="1260000"/>
          </a:xfrm>
          <a:prstGeom prst="rect">
            <a:avLst/>
          </a:prstGeom>
          <a:solidFill>
            <a:srgbClr val="FFD9FF">
              <a:alpha val="45098"/>
            </a:srgbClr>
          </a:solidFill>
          <a:ln>
            <a:solidFill>
              <a:srgbClr val="E8BFE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3305" tIns="31652" rIns="63305" bIns="3165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r"/>
            <a:r>
              <a:rPr lang="en-US" altLang="zh-TW" sz="2400" dirty="0" err="1">
                <a:solidFill>
                  <a:schemeClr val="tx1"/>
                </a:solidFill>
              </a:rPr>
              <a:t>rhythm+harm</a:t>
            </a:r>
            <a:endParaRPr lang="en-US" altLang="zh-TW" sz="2400" dirty="0">
              <a:solidFill>
                <a:schemeClr val="tx1"/>
              </a:solidFill>
            </a:endParaRPr>
          </a:p>
          <a:p>
            <a:pPr algn="r"/>
            <a:endParaRPr lang="zh-TW" altLang="en-US" sz="2400" dirty="0"/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2C1CB25E-ECB0-4EEA-8B25-1AE1F0D73116}"/>
              </a:ext>
            </a:extLst>
          </p:cNvPr>
          <p:cNvSpPr/>
          <p:nvPr/>
        </p:nvSpPr>
        <p:spPr>
          <a:xfrm>
            <a:off x="3527350" y="10999866"/>
            <a:ext cx="11537209" cy="1260000"/>
          </a:xfrm>
          <a:prstGeom prst="rect">
            <a:avLst/>
          </a:prstGeom>
          <a:solidFill>
            <a:srgbClr val="FFD9FF">
              <a:alpha val="45098"/>
            </a:srgbClr>
          </a:solidFill>
          <a:ln>
            <a:solidFill>
              <a:srgbClr val="E8BFE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3305" tIns="31652" rIns="63305" bIns="3165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r"/>
            <a:r>
              <a:rPr lang="en-US" altLang="zh-TW" sz="2400" dirty="0" err="1">
                <a:solidFill>
                  <a:schemeClr val="tx1"/>
                </a:solidFill>
              </a:rPr>
              <a:t>rhythm+harm</a:t>
            </a:r>
            <a:endParaRPr lang="en-US" altLang="zh-TW" sz="2400" dirty="0">
              <a:solidFill>
                <a:schemeClr val="tx1"/>
              </a:solidFill>
            </a:endParaRPr>
          </a:p>
          <a:p>
            <a:pPr algn="r"/>
            <a:endParaRPr lang="zh-TW" altLang="en-US" sz="2400" dirty="0"/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566BD7CF-37FA-4FC3-91D3-F837F1E711F1}"/>
              </a:ext>
            </a:extLst>
          </p:cNvPr>
          <p:cNvSpPr/>
          <p:nvPr/>
        </p:nvSpPr>
        <p:spPr>
          <a:xfrm>
            <a:off x="3527349" y="12462228"/>
            <a:ext cx="11537209" cy="1260000"/>
          </a:xfrm>
          <a:prstGeom prst="rect">
            <a:avLst/>
          </a:prstGeom>
          <a:solidFill>
            <a:srgbClr val="FFD9FF">
              <a:alpha val="45098"/>
            </a:srgbClr>
          </a:solidFill>
          <a:ln>
            <a:solidFill>
              <a:srgbClr val="E8BFE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3305" tIns="31652" rIns="63305" bIns="3165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r"/>
            <a:r>
              <a:rPr lang="en-US" altLang="zh-TW" sz="2400" dirty="0" err="1">
                <a:solidFill>
                  <a:schemeClr val="tx1"/>
                </a:solidFill>
              </a:rPr>
              <a:t>rhythm+harm</a:t>
            </a:r>
            <a:endParaRPr lang="en-US" altLang="zh-TW" sz="2400" dirty="0">
              <a:solidFill>
                <a:schemeClr val="tx1"/>
              </a:solidFill>
            </a:endParaRPr>
          </a:p>
          <a:p>
            <a:pPr algn="r"/>
            <a:endParaRPr lang="zh-TW" altLang="en-US" sz="2400" dirty="0"/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94D898E6-F1B8-4D06-9847-7CD5C9DE3CC7}"/>
              </a:ext>
            </a:extLst>
          </p:cNvPr>
          <p:cNvSpPr/>
          <p:nvPr/>
        </p:nvSpPr>
        <p:spPr>
          <a:xfrm>
            <a:off x="3527351" y="14081234"/>
            <a:ext cx="11537209" cy="1260000"/>
          </a:xfrm>
          <a:prstGeom prst="rect">
            <a:avLst/>
          </a:prstGeom>
          <a:solidFill>
            <a:srgbClr val="FFD9FF">
              <a:alpha val="45098"/>
            </a:srgbClr>
          </a:solidFill>
          <a:ln>
            <a:solidFill>
              <a:srgbClr val="E8BFE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3305" tIns="31652" rIns="63305" bIns="3165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r"/>
            <a:r>
              <a:rPr lang="en-US" altLang="zh-TW" sz="2400" dirty="0" err="1">
                <a:solidFill>
                  <a:schemeClr val="tx1"/>
                </a:solidFill>
              </a:rPr>
              <a:t>rhythm+harm</a:t>
            </a:r>
            <a:endParaRPr lang="en-US" altLang="zh-TW" sz="2400" dirty="0">
              <a:solidFill>
                <a:schemeClr val="tx1"/>
              </a:solidFill>
            </a:endParaRPr>
          </a:p>
          <a:p>
            <a:pPr algn="r"/>
            <a:endParaRPr lang="zh-TW" altLang="en-US" sz="2400" dirty="0"/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C4F0ACF1-2F26-471C-ACF8-D18F6E6FF54F}"/>
              </a:ext>
            </a:extLst>
          </p:cNvPr>
          <p:cNvSpPr/>
          <p:nvPr/>
        </p:nvSpPr>
        <p:spPr>
          <a:xfrm>
            <a:off x="3527348" y="15669261"/>
            <a:ext cx="11537209" cy="1260000"/>
          </a:xfrm>
          <a:prstGeom prst="rect">
            <a:avLst/>
          </a:prstGeom>
          <a:solidFill>
            <a:srgbClr val="FFD9FF">
              <a:alpha val="45098"/>
            </a:srgbClr>
          </a:solidFill>
          <a:ln>
            <a:solidFill>
              <a:srgbClr val="E8BFE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3305" tIns="31652" rIns="63305" bIns="3165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r"/>
            <a:r>
              <a:rPr lang="en-US" altLang="zh-TW" sz="2400" dirty="0" err="1">
                <a:solidFill>
                  <a:schemeClr val="tx1"/>
                </a:solidFill>
              </a:rPr>
              <a:t>rhythm+harm</a:t>
            </a:r>
            <a:endParaRPr lang="en-US" altLang="zh-TW" sz="2400" dirty="0">
              <a:solidFill>
                <a:schemeClr val="tx1"/>
              </a:solidFill>
            </a:endParaRPr>
          </a:p>
          <a:p>
            <a:pPr algn="r"/>
            <a:endParaRPr lang="zh-TW" altLang="en-US" sz="2400" dirty="0"/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07EE0692-7E3F-41C4-97FC-33BA5961F766}"/>
              </a:ext>
            </a:extLst>
          </p:cNvPr>
          <p:cNvSpPr/>
          <p:nvPr/>
        </p:nvSpPr>
        <p:spPr>
          <a:xfrm>
            <a:off x="3527348" y="17162602"/>
            <a:ext cx="11549619" cy="1260000"/>
          </a:xfrm>
          <a:prstGeom prst="rect">
            <a:avLst/>
          </a:prstGeom>
          <a:solidFill>
            <a:srgbClr val="FFFFD9">
              <a:alpha val="50196"/>
            </a:srgbClr>
          </a:solidFill>
          <a:ln>
            <a:solidFill>
              <a:srgbClr val="E9E9C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3305" tIns="31652" rIns="63305" bIns="3165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r"/>
            <a:r>
              <a:rPr lang="en-US" altLang="zh-TW" sz="2400" dirty="0">
                <a:solidFill>
                  <a:schemeClr val="tx1"/>
                </a:solidFill>
              </a:rPr>
              <a:t>  </a:t>
            </a:r>
            <a:r>
              <a:rPr lang="en-US" altLang="zh-TW" sz="2400" dirty="0" err="1">
                <a:solidFill>
                  <a:schemeClr val="tx1"/>
                </a:solidFill>
              </a:rPr>
              <a:t>mel</a:t>
            </a:r>
            <a:endParaRPr lang="en-US" altLang="zh-TW" sz="2400" dirty="0">
              <a:solidFill>
                <a:schemeClr val="tx1"/>
              </a:solidFill>
            </a:endParaRPr>
          </a:p>
          <a:p>
            <a:pPr algn="r"/>
            <a:endParaRPr lang="zh-TW" altLang="en-US" sz="2400" dirty="0"/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6CDCFC0A-BB57-4D63-B28C-BF015C152D48}"/>
              </a:ext>
            </a:extLst>
          </p:cNvPr>
          <p:cNvSpPr/>
          <p:nvPr/>
        </p:nvSpPr>
        <p:spPr>
          <a:xfrm>
            <a:off x="3527348" y="18789853"/>
            <a:ext cx="11656315" cy="1260000"/>
          </a:xfrm>
          <a:prstGeom prst="rect">
            <a:avLst/>
          </a:prstGeom>
          <a:solidFill>
            <a:srgbClr val="D9D9FF">
              <a:alpha val="40000"/>
            </a:srgbClr>
          </a:solidFill>
          <a:ln>
            <a:solidFill>
              <a:srgbClr val="BEBEE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3305" tIns="31652" rIns="63305" bIns="3165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r"/>
            <a:r>
              <a:rPr lang="en-US" altLang="zh-TW" sz="2400" dirty="0">
                <a:solidFill>
                  <a:schemeClr val="tx1"/>
                </a:solidFill>
              </a:rPr>
              <a:t>rhythm</a:t>
            </a:r>
          </a:p>
          <a:p>
            <a:pPr algn="r"/>
            <a:endParaRPr lang="zh-TW" altLang="en-US" sz="2400" dirty="0"/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3CBC4F1D-2BEE-46C7-9766-222F25ABD326}"/>
              </a:ext>
            </a:extLst>
          </p:cNvPr>
          <p:cNvSpPr/>
          <p:nvPr/>
        </p:nvSpPr>
        <p:spPr>
          <a:xfrm>
            <a:off x="3539758" y="20321488"/>
            <a:ext cx="11656315" cy="1260000"/>
          </a:xfrm>
          <a:prstGeom prst="rect">
            <a:avLst/>
          </a:prstGeom>
          <a:solidFill>
            <a:srgbClr val="D9D9FF">
              <a:alpha val="40000"/>
            </a:srgbClr>
          </a:solidFill>
          <a:ln>
            <a:solidFill>
              <a:srgbClr val="BEBEE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3305" tIns="31652" rIns="63305" bIns="3165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r"/>
            <a:r>
              <a:rPr lang="en-US" altLang="zh-TW" sz="2400" dirty="0">
                <a:solidFill>
                  <a:schemeClr val="tx1"/>
                </a:solidFill>
              </a:rPr>
              <a:t>rhythm</a:t>
            </a:r>
          </a:p>
          <a:p>
            <a:pPr algn="r"/>
            <a:endParaRPr lang="zh-TW" altLang="en-US" sz="2400" dirty="0"/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489E5598-229E-4B9A-BA73-B6B15BE8315B}"/>
              </a:ext>
            </a:extLst>
          </p:cNvPr>
          <p:cNvSpPr/>
          <p:nvPr/>
        </p:nvSpPr>
        <p:spPr>
          <a:xfrm>
            <a:off x="3539758" y="21901798"/>
            <a:ext cx="11537209" cy="1260000"/>
          </a:xfrm>
          <a:prstGeom prst="rect">
            <a:avLst/>
          </a:prstGeom>
          <a:solidFill>
            <a:srgbClr val="FFD9FF">
              <a:alpha val="45098"/>
            </a:srgbClr>
          </a:solidFill>
          <a:ln>
            <a:solidFill>
              <a:srgbClr val="E8BFE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3305" tIns="31652" rIns="63305" bIns="3165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r"/>
            <a:r>
              <a:rPr lang="en-US" altLang="zh-TW" sz="2400" dirty="0" err="1">
                <a:solidFill>
                  <a:schemeClr val="tx1"/>
                </a:solidFill>
              </a:rPr>
              <a:t>rhythm+harm</a:t>
            </a:r>
            <a:endParaRPr lang="en-US" altLang="zh-TW" sz="2400" dirty="0">
              <a:solidFill>
                <a:schemeClr val="tx1"/>
              </a:solidFill>
            </a:endParaRPr>
          </a:p>
          <a:p>
            <a:pPr algn="r"/>
            <a:endParaRPr lang="zh-TW" altLang="en-US" sz="2400" dirty="0"/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85668F47-BBB4-475A-BD95-150E614F6BA8}"/>
              </a:ext>
            </a:extLst>
          </p:cNvPr>
          <p:cNvSpPr/>
          <p:nvPr/>
        </p:nvSpPr>
        <p:spPr>
          <a:xfrm>
            <a:off x="3539758" y="23363492"/>
            <a:ext cx="11537209" cy="1260000"/>
          </a:xfrm>
          <a:prstGeom prst="rect">
            <a:avLst/>
          </a:prstGeom>
          <a:solidFill>
            <a:srgbClr val="FFD9FF">
              <a:alpha val="45098"/>
            </a:srgbClr>
          </a:solidFill>
          <a:ln>
            <a:solidFill>
              <a:srgbClr val="E8BFE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3305" tIns="31652" rIns="63305" bIns="3165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r"/>
            <a:r>
              <a:rPr lang="en-US" altLang="zh-TW" sz="2400" dirty="0" err="1">
                <a:solidFill>
                  <a:schemeClr val="tx1"/>
                </a:solidFill>
              </a:rPr>
              <a:t>rhythm+harm</a:t>
            </a:r>
            <a:endParaRPr lang="en-US" altLang="zh-TW" sz="2400" dirty="0">
              <a:solidFill>
                <a:schemeClr val="tx1"/>
              </a:solidFill>
            </a:endParaRPr>
          </a:p>
          <a:p>
            <a:pPr algn="r"/>
            <a:endParaRPr lang="zh-TW" altLang="en-US" sz="2400" dirty="0"/>
          </a:p>
        </p:txBody>
      </p:sp>
      <p:sp>
        <p:nvSpPr>
          <p:cNvPr id="18" name="文字方塊 17">
            <a:extLst>
              <a:ext uri="{FF2B5EF4-FFF2-40B4-BE49-F238E27FC236}">
                <a16:creationId xmlns:a16="http://schemas.microsoft.com/office/drawing/2014/main" id="{18ECE078-62CF-41B3-B196-B075A00EE42C}"/>
              </a:ext>
            </a:extLst>
          </p:cNvPr>
          <p:cNvSpPr txBox="1"/>
          <p:nvPr/>
        </p:nvSpPr>
        <p:spPr>
          <a:xfrm>
            <a:off x="2002462" y="25074923"/>
            <a:ext cx="81871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3600" dirty="0"/>
              <a:t>36</a:t>
            </a:r>
            <a:endParaRPr lang="zh-TW" altLang="en-US" sz="3600" dirty="0"/>
          </a:p>
        </p:txBody>
      </p:sp>
      <p:sp>
        <p:nvSpPr>
          <p:cNvPr id="19" name="文字方塊 18">
            <a:extLst>
              <a:ext uri="{FF2B5EF4-FFF2-40B4-BE49-F238E27FC236}">
                <a16:creationId xmlns:a16="http://schemas.microsoft.com/office/drawing/2014/main" id="{74191580-4C5C-4EA1-9A69-A08B92769ADE}"/>
              </a:ext>
            </a:extLst>
          </p:cNvPr>
          <p:cNvSpPr txBox="1"/>
          <p:nvPr/>
        </p:nvSpPr>
        <p:spPr>
          <a:xfrm>
            <a:off x="14786717" y="25056082"/>
            <a:ext cx="81871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3600" dirty="0"/>
              <a:t>48</a:t>
            </a:r>
            <a:endParaRPr lang="zh-TW" altLang="en-US" sz="3600" dirty="0"/>
          </a:p>
        </p:txBody>
      </p:sp>
      <p:sp>
        <p:nvSpPr>
          <p:cNvPr id="20" name="文字方塊 19">
            <a:extLst>
              <a:ext uri="{FF2B5EF4-FFF2-40B4-BE49-F238E27FC236}">
                <a16:creationId xmlns:a16="http://schemas.microsoft.com/office/drawing/2014/main" id="{B0A0C2F4-AC81-42DE-AFED-A0DFEA19BD83}"/>
              </a:ext>
            </a:extLst>
          </p:cNvPr>
          <p:cNvSpPr txBox="1"/>
          <p:nvPr/>
        </p:nvSpPr>
        <p:spPr>
          <a:xfrm>
            <a:off x="14774307" y="25554082"/>
            <a:ext cx="81871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3600" dirty="0"/>
              <a:t>96</a:t>
            </a:r>
            <a:endParaRPr lang="zh-TW" altLang="en-US" sz="3600" dirty="0"/>
          </a:p>
        </p:txBody>
      </p:sp>
      <p:sp>
        <p:nvSpPr>
          <p:cNvPr id="21" name="矩形 20">
            <a:extLst>
              <a:ext uri="{FF2B5EF4-FFF2-40B4-BE49-F238E27FC236}">
                <a16:creationId xmlns:a16="http://schemas.microsoft.com/office/drawing/2014/main" id="{25ECC4BA-54DE-4F57-A8FA-DB0DC9225657}"/>
              </a:ext>
            </a:extLst>
          </p:cNvPr>
          <p:cNvSpPr/>
          <p:nvPr/>
        </p:nvSpPr>
        <p:spPr>
          <a:xfrm>
            <a:off x="15705649" y="3103320"/>
            <a:ext cx="6928315" cy="1260000"/>
          </a:xfrm>
          <a:prstGeom prst="rect">
            <a:avLst/>
          </a:prstGeom>
          <a:solidFill>
            <a:srgbClr val="FFFFD9">
              <a:alpha val="50196"/>
            </a:srgbClr>
          </a:solidFill>
          <a:ln>
            <a:solidFill>
              <a:srgbClr val="E9E9C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3305" tIns="31652" rIns="63305" bIns="3165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r"/>
            <a:r>
              <a:rPr lang="en-US" altLang="zh-TW" sz="2400" dirty="0">
                <a:solidFill>
                  <a:schemeClr val="tx1"/>
                </a:solidFill>
              </a:rPr>
              <a:t>  </a:t>
            </a:r>
            <a:r>
              <a:rPr lang="en-US" altLang="zh-TW" sz="2400" dirty="0" err="1">
                <a:solidFill>
                  <a:schemeClr val="tx1"/>
                </a:solidFill>
              </a:rPr>
              <a:t>mel</a:t>
            </a:r>
            <a:endParaRPr lang="en-US" altLang="zh-TW" sz="2400" dirty="0">
              <a:solidFill>
                <a:schemeClr val="tx1"/>
              </a:solidFill>
            </a:endParaRPr>
          </a:p>
          <a:p>
            <a:pPr algn="r"/>
            <a:endParaRPr lang="zh-TW" altLang="en-US" sz="2400" dirty="0"/>
          </a:p>
        </p:txBody>
      </p:sp>
      <p:sp>
        <p:nvSpPr>
          <p:cNvPr id="22" name="矩形 21">
            <a:extLst>
              <a:ext uri="{FF2B5EF4-FFF2-40B4-BE49-F238E27FC236}">
                <a16:creationId xmlns:a16="http://schemas.microsoft.com/office/drawing/2014/main" id="{53CA7C71-CBED-46BA-8077-AA57C5FD6770}"/>
              </a:ext>
            </a:extLst>
          </p:cNvPr>
          <p:cNvSpPr/>
          <p:nvPr/>
        </p:nvSpPr>
        <p:spPr>
          <a:xfrm>
            <a:off x="15789625" y="4846100"/>
            <a:ext cx="6928315" cy="1260000"/>
          </a:xfrm>
          <a:prstGeom prst="rect">
            <a:avLst/>
          </a:prstGeom>
          <a:solidFill>
            <a:srgbClr val="FFFFD9">
              <a:alpha val="50196"/>
            </a:srgbClr>
          </a:solidFill>
          <a:ln>
            <a:solidFill>
              <a:srgbClr val="E9E9C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3305" tIns="31652" rIns="63305" bIns="3165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r"/>
            <a:r>
              <a:rPr lang="en-US" altLang="zh-TW" sz="2400" dirty="0">
                <a:solidFill>
                  <a:schemeClr val="tx1"/>
                </a:solidFill>
              </a:rPr>
              <a:t>  </a:t>
            </a:r>
            <a:r>
              <a:rPr lang="en-US" altLang="zh-TW" sz="2400" dirty="0" err="1">
                <a:solidFill>
                  <a:schemeClr val="tx1"/>
                </a:solidFill>
              </a:rPr>
              <a:t>mel</a:t>
            </a:r>
            <a:endParaRPr lang="en-US" altLang="zh-TW" sz="2400" dirty="0">
              <a:solidFill>
                <a:schemeClr val="tx1"/>
              </a:solidFill>
            </a:endParaRPr>
          </a:p>
          <a:p>
            <a:pPr algn="r"/>
            <a:endParaRPr lang="zh-TW" altLang="en-US" sz="2400" dirty="0"/>
          </a:p>
        </p:txBody>
      </p:sp>
      <p:sp>
        <p:nvSpPr>
          <p:cNvPr id="23" name="矩形 22">
            <a:extLst>
              <a:ext uri="{FF2B5EF4-FFF2-40B4-BE49-F238E27FC236}">
                <a16:creationId xmlns:a16="http://schemas.microsoft.com/office/drawing/2014/main" id="{D16FD0B3-8BB1-4BA6-96D7-C24B5DBE4A9A}"/>
              </a:ext>
            </a:extLst>
          </p:cNvPr>
          <p:cNvSpPr/>
          <p:nvPr/>
        </p:nvSpPr>
        <p:spPr>
          <a:xfrm>
            <a:off x="15490729" y="17391882"/>
            <a:ext cx="6928315" cy="1260000"/>
          </a:xfrm>
          <a:prstGeom prst="rect">
            <a:avLst/>
          </a:prstGeom>
          <a:solidFill>
            <a:srgbClr val="FFFFD9">
              <a:alpha val="50196"/>
            </a:srgbClr>
          </a:solidFill>
          <a:ln>
            <a:solidFill>
              <a:srgbClr val="E9E9C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3305" tIns="31652" rIns="63305" bIns="3165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r"/>
            <a:r>
              <a:rPr lang="en-US" altLang="zh-TW" sz="2400" dirty="0">
                <a:solidFill>
                  <a:schemeClr val="tx1"/>
                </a:solidFill>
              </a:rPr>
              <a:t>  </a:t>
            </a:r>
            <a:r>
              <a:rPr lang="en-US" altLang="zh-TW" sz="2400" dirty="0" err="1">
                <a:solidFill>
                  <a:schemeClr val="tx1"/>
                </a:solidFill>
              </a:rPr>
              <a:t>mel</a:t>
            </a:r>
            <a:endParaRPr lang="en-US" altLang="zh-TW" sz="2400" dirty="0">
              <a:solidFill>
                <a:schemeClr val="tx1"/>
              </a:solidFill>
            </a:endParaRPr>
          </a:p>
          <a:p>
            <a:pPr algn="r"/>
            <a:endParaRPr lang="zh-TW" altLang="en-US" sz="2400" dirty="0"/>
          </a:p>
        </p:txBody>
      </p:sp>
      <p:sp>
        <p:nvSpPr>
          <p:cNvPr id="24" name="矩形 23">
            <a:extLst>
              <a:ext uri="{FF2B5EF4-FFF2-40B4-BE49-F238E27FC236}">
                <a16:creationId xmlns:a16="http://schemas.microsoft.com/office/drawing/2014/main" id="{03D7CC9B-FA35-415A-9624-BE7CA3C2C413}"/>
              </a:ext>
            </a:extLst>
          </p:cNvPr>
          <p:cNvSpPr/>
          <p:nvPr/>
        </p:nvSpPr>
        <p:spPr>
          <a:xfrm>
            <a:off x="15705648" y="19134662"/>
            <a:ext cx="6928315" cy="1260000"/>
          </a:xfrm>
          <a:prstGeom prst="rect">
            <a:avLst/>
          </a:prstGeom>
          <a:solidFill>
            <a:srgbClr val="FFFFD9">
              <a:alpha val="50196"/>
            </a:srgbClr>
          </a:solidFill>
          <a:ln>
            <a:solidFill>
              <a:srgbClr val="E9E9C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3305" tIns="31652" rIns="63305" bIns="3165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r"/>
            <a:r>
              <a:rPr lang="en-US" altLang="zh-TW" sz="2400" dirty="0">
                <a:solidFill>
                  <a:schemeClr val="tx1"/>
                </a:solidFill>
              </a:rPr>
              <a:t>  </a:t>
            </a:r>
            <a:r>
              <a:rPr lang="en-US" altLang="zh-TW" sz="2400" dirty="0" err="1">
                <a:solidFill>
                  <a:schemeClr val="tx1"/>
                </a:solidFill>
              </a:rPr>
              <a:t>mel</a:t>
            </a:r>
            <a:endParaRPr lang="en-US" altLang="zh-TW" sz="2400" dirty="0">
              <a:solidFill>
                <a:schemeClr val="tx1"/>
              </a:solidFill>
            </a:endParaRPr>
          </a:p>
          <a:p>
            <a:pPr algn="r"/>
            <a:endParaRPr lang="zh-TW" altLang="en-US" sz="2400" dirty="0"/>
          </a:p>
        </p:txBody>
      </p:sp>
      <p:sp>
        <p:nvSpPr>
          <p:cNvPr id="26" name="矩形 25">
            <a:extLst>
              <a:ext uri="{FF2B5EF4-FFF2-40B4-BE49-F238E27FC236}">
                <a16:creationId xmlns:a16="http://schemas.microsoft.com/office/drawing/2014/main" id="{684E9D5F-4EE5-4E91-99BA-040812EC865A}"/>
              </a:ext>
            </a:extLst>
          </p:cNvPr>
          <p:cNvSpPr/>
          <p:nvPr/>
        </p:nvSpPr>
        <p:spPr>
          <a:xfrm>
            <a:off x="15789625" y="9574175"/>
            <a:ext cx="6928315" cy="1125395"/>
          </a:xfrm>
          <a:prstGeom prst="rect">
            <a:avLst/>
          </a:prstGeom>
          <a:solidFill>
            <a:srgbClr val="D9D9FF">
              <a:alpha val="40000"/>
            </a:srgbClr>
          </a:solidFill>
          <a:ln>
            <a:solidFill>
              <a:srgbClr val="BEBEE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3305" tIns="31652" rIns="63305" bIns="3165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r"/>
            <a:r>
              <a:rPr lang="en-US" altLang="zh-TW" sz="2400" dirty="0">
                <a:solidFill>
                  <a:schemeClr val="tx1"/>
                </a:solidFill>
              </a:rPr>
              <a:t>rhythm</a:t>
            </a:r>
          </a:p>
          <a:p>
            <a:pPr algn="r"/>
            <a:endParaRPr lang="zh-TW" altLang="en-US" sz="2400" dirty="0"/>
          </a:p>
        </p:txBody>
      </p:sp>
      <p:sp>
        <p:nvSpPr>
          <p:cNvPr id="27" name="矩形 26">
            <a:extLst>
              <a:ext uri="{FF2B5EF4-FFF2-40B4-BE49-F238E27FC236}">
                <a16:creationId xmlns:a16="http://schemas.microsoft.com/office/drawing/2014/main" id="{A78D0EB6-DAC2-4292-80F2-2B05AD474CFD}"/>
              </a:ext>
            </a:extLst>
          </p:cNvPr>
          <p:cNvSpPr/>
          <p:nvPr/>
        </p:nvSpPr>
        <p:spPr>
          <a:xfrm>
            <a:off x="15705648" y="11262942"/>
            <a:ext cx="6928315" cy="1125395"/>
          </a:xfrm>
          <a:prstGeom prst="rect">
            <a:avLst/>
          </a:prstGeom>
          <a:solidFill>
            <a:srgbClr val="D9D9FF">
              <a:alpha val="40000"/>
            </a:srgbClr>
          </a:solidFill>
          <a:ln>
            <a:solidFill>
              <a:srgbClr val="BEBEE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3305" tIns="31652" rIns="63305" bIns="3165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r"/>
            <a:r>
              <a:rPr lang="en-US" altLang="zh-TW" sz="2400" dirty="0">
                <a:solidFill>
                  <a:schemeClr val="tx1"/>
                </a:solidFill>
              </a:rPr>
              <a:t>rhythm</a:t>
            </a:r>
          </a:p>
          <a:p>
            <a:pPr algn="r"/>
            <a:endParaRPr lang="zh-TW" altLang="en-US" sz="2400" dirty="0"/>
          </a:p>
        </p:txBody>
      </p:sp>
      <p:sp>
        <p:nvSpPr>
          <p:cNvPr id="28" name="矩形 27">
            <a:extLst>
              <a:ext uri="{FF2B5EF4-FFF2-40B4-BE49-F238E27FC236}">
                <a16:creationId xmlns:a16="http://schemas.microsoft.com/office/drawing/2014/main" id="{33284BC4-367C-4C7D-A315-1DD95EF66C60}"/>
              </a:ext>
            </a:extLst>
          </p:cNvPr>
          <p:cNvSpPr/>
          <p:nvPr/>
        </p:nvSpPr>
        <p:spPr>
          <a:xfrm>
            <a:off x="15593016" y="12772781"/>
            <a:ext cx="6928315" cy="1125395"/>
          </a:xfrm>
          <a:prstGeom prst="rect">
            <a:avLst/>
          </a:prstGeom>
          <a:solidFill>
            <a:srgbClr val="D9D9FF">
              <a:alpha val="40000"/>
            </a:srgbClr>
          </a:solidFill>
          <a:ln>
            <a:solidFill>
              <a:srgbClr val="BEBEE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3305" tIns="31652" rIns="63305" bIns="3165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r"/>
            <a:r>
              <a:rPr lang="en-US" altLang="zh-TW" sz="2400" dirty="0">
                <a:solidFill>
                  <a:schemeClr val="tx1"/>
                </a:solidFill>
              </a:rPr>
              <a:t>rhythm</a:t>
            </a:r>
          </a:p>
          <a:p>
            <a:pPr algn="r"/>
            <a:endParaRPr lang="zh-TW" altLang="en-US" sz="2400" dirty="0"/>
          </a:p>
        </p:txBody>
      </p:sp>
      <p:sp>
        <p:nvSpPr>
          <p:cNvPr id="29" name="矩形 28">
            <a:extLst>
              <a:ext uri="{FF2B5EF4-FFF2-40B4-BE49-F238E27FC236}">
                <a16:creationId xmlns:a16="http://schemas.microsoft.com/office/drawing/2014/main" id="{F3AC5913-F35B-4376-95AA-EB3884D6FBF5}"/>
              </a:ext>
            </a:extLst>
          </p:cNvPr>
          <p:cNvSpPr/>
          <p:nvPr/>
        </p:nvSpPr>
        <p:spPr>
          <a:xfrm>
            <a:off x="15655534" y="14327412"/>
            <a:ext cx="6928315" cy="1125395"/>
          </a:xfrm>
          <a:prstGeom prst="rect">
            <a:avLst/>
          </a:prstGeom>
          <a:solidFill>
            <a:srgbClr val="D9D9FF">
              <a:alpha val="40000"/>
            </a:srgbClr>
          </a:solidFill>
          <a:ln>
            <a:solidFill>
              <a:srgbClr val="BEBEE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3305" tIns="31652" rIns="63305" bIns="3165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r"/>
            <a:r>
              <a:rPr lang="en-US" altLang="zh-TW" sz="2400" dirty="0">
                <a:solidFill>
                  <a:schemeClr val="tx1"/>
                </a:solidFill>
              </a:rPr>
              <a:t>rhythm</a:t>
            </a:r>
          </a:p>
          <a:p>
            <a:pPr algn="r"/>
            <a:endParaRPr lang="zh-TW" altLang="en-US" sz="2400" dirty="0"/>
          </a:p>
        </p:txBody>
      </p:sp>
      <p:sp>
        <p:nvSpPr>
          <p:cNvPr id="30" name="矩形 29">
            <a:extLst>
              <a:ext uri="{FF2B5EF4-FFF2-40B4-BE49-F238E27FC236}">
                <a16:creationId xmlns:a16="http://schemas.microsoft.com/office/drawing/2014/main" id="{299082E4-847C-4E51-8345-BCB4D0FB6577}"/>
              </a:ext>
            </a:extLst>
          </p:cNvPr>
          <p:cNvSpPr/>
          <p:nvPr/>
        </p:nvSpPr>
        <p:spPr>
          <a:xfrm>
            <a:off x="15605428" y="15803866"/>
            <a:ext cx="6928315" cy="1125395"/>
          </a:xfrm>
          <a:prstGeom prst="rect">
            <a:avLst/>
          </a:prstGeom>
          <a:solidFill>
            <a:srgbClr val="D9D9FF">
              <a:alpha val="40000"/>
            </a:srgbClr>
          </a:solidFill>
          <a:ln>
            <a:solidFill>
              <a:srgbClr val="BEBEE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3305" tIns="31652" rIns="63305" bIns="3165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r"/>
            <a:r>
              <a:rPr lang="en-US" altLang="zh-TW" sz="2400" dirty="0">
                <a:solidFill>
                  <a:schemeClr val="tx1"/>
                </a:solidFill>
              </a:rPr>
              <a:t>rhythm</a:t>
            </a:r>
          </a:p>
          <a:p>
            <a:pPr algn="r"/>
            <a:endParaRPr lang="zh-TW" altLang="en-US" sz="2400" dirty="0"/>
          </a:p>
        </p:txBody>
      </p:sp>
      <p:sp>
        <p:nvSpPr>
          <p:cNvPr id="31" name="矩形 30">
            <a:extLst>
              <a:ext uri="{FF2B5EF4-FFF2-40B4-BE49-F238E27FC236}">
                <a16:creationId xmlns:a16="http://schemas.microsoft.com/office/drawing/2014/main" id="{B99B3EE9-7D11-4B34-8730-1B6D44B7DDAE}"/>
              </a:ext>
            </a:extLst>
          </p:cNvPr>
          <p:cNvSpPr/>
          <p:nvPr/>
        </p:nvSpPr>
        <p:spPr>
          <a:xfrm>
            <a:off x="15593015" y="21770570"/>
            <a:ext cx="6928315" cy="1125395"/>
          </a:xfrm>
          <a:prstGeom prst="rect">
            <a:avLst/>
          </a:prstGeom>
          <a:solidFill>
            <a:srgbClr val="D9D9FF">
              <a:alpha val="40000"/>
            </a:srgbClr>
          </a:solidFill>
          <a:ln>
            <a:solidFill>
              <a:srgbClr val="BEBEE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3305" tIns="31652" rIns="63305" bIns="3165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r"/>
            <a:r>
              <a:rPr lang="en-US" altLang="zh-TW" sz="2400" dirty="0">
                <a:solidFill>
                  <a:schemeClr val="tx1"/>
                </a:solidFill>
              </a:rPr>
              <a:t>rhythm</a:t>
            </a:r>
          </a:p>
          <a:p>
            <a:pPr algn="r"/>
            <a:endParaRPr lang="zh-TW" altLang="en-US" sz="2400" dirty="0"/>
          </a:p>
        </p:txBody>
      </p:sp>
      <p:sp>
        <p:nvSpPr>
          <p:cNvPr id="32" name="矩形 31">
            <a:extLst>
              <a:ext uri="{FF2B5EF4-FFF2-40B4-BE49-F238E27FC236}">
                <a16:creationId xmlns:a16="http://schemas.microsoft.com/office/drawing/2014/main" id="{38748A82-47DC-4EE2-A4FC-4A73F2E1E715}"/>
              </a:ext>
            </a:extLst>
          </p:cNvPr>
          <p:cNvSpPr/>
          <p:nvPr/>
        </p:nvSpPr>
        <p:spPr>
          <a:xfrm>
            <a:off x="15605428" y="23632546"/>
            <a:ext cx="6928315" cy="1125395"/>
          </a:xfrm>
          <a:prstGeom prst="rect">
            <a:avLst/>
          </a:prstGeom>
          <a:solidFill>
            <a:srgbClr val="D9D9FF">
              <a:alpha val="40000"/>
            </a:srgbClr>
          </a:solidFill>
          <a:ln>
            <a:solidFill>
              <a:srgbClr val="BEBEE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3305" tIns="31652" rIns="63305" bIns="3165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r"/>
            <a:r>
              <a:rPr lang="en-US" altLang="zh-TW" sz="2400" dirty="0">
                <a:solidFill>
                  <a:schemeClr val="tx1"/>
                </a:solidFill>
              </a:rPr>
              <a:t>rhythm</a:t>
            </a:r>
          </a:p>
          <a:p>
            <a:pPr algn="r"/>
            <a:endParaRPr lang="zh-TW" altLang="en-US" sz="2400" dirty="0"/>
          </a:p>
        </p:txBody>
      </p:sp>
      <p:sp>
        <p:nvSpPr>
          <p:cNvPr id="33" name="矩形 32">
            <a:extLst>
              <a:ext uri="{FF2B5EF4-FFF2-40B4-BE49-F238E27FC236}">
                <a16:creationId xmlns:a16="http://schemas.microsoft.com/office/drawing/2014/main" id="{CB962239-7F0E-46C8-82C1-67B925715A62}"/>
              </a:ext>
            </a:extLst>
          </p:cNvPr>
          <p:cNvSpPr/>
          <p:nvPr/>
        </p:nvSpPr>
        <p:spPr>
          <a:xfrm>
            <a:off x="17520098" y="6222008"/>
            <a:ext cx="5011577" cy="1260000"/>
          </a:xfrm>
          <a:prstGeom prst="rect">
            <a:avLst/>
          </a:prstGeom>
          <a:solidFill>
            <a:srgbClr val="FFFFD9">
              <a:alpha val="50196"/>
            </a:srgbClr>
          </a:solidFill>
          <a:ln>
            <a:solidFill>
              <a:srgbClr val="E9E9C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3305" tIns="31652" rIns="63305" bIns="3165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r"/>
            <a:r>
              <a:rPr lang="en-US" altLang="zh-TW" sz="2400" dirty="0">
                <a:solidFill>
                  <a:schemeClr val="tx1"/>
                </a:solidFill>
              </a:rPr>
              <a:t>  </a:t>
            </a:r>
            <a:r>
              <a:rPr lang="en-US" altLang="zh-TW" sz="2400" dirty="0" err="1">
                <a:solidFill>
                  <a:schemeClr val="tx1"/>
                </a:solidFill>
              </a:rPr>
              <a:t>mel</a:t>
            </a:r>
            <a:endParaRPr lang="en-US" altLang="zh-TW" sz="2400" dirty="0">
              <a:solidFill>
                <a:schemeClr val="tx1"/>
              </a:solidFill>
            </a:endParaRPr>
          </a:p>
          <a:p>
            <a:pPr algn="r"/>
            <a:endParaRPr lang="zh-TW" altLang="en-US" sz="2400" dirty="0"/>
          </a:p>
        </p:txBody>
      </p:sp>
      <p:sp>
        <p:nvSpPr>
          <p:cNvPr id="34" name="矩形 33">
            <a:extLst>
              <a:ext uri="{FF2B5EF4-FFF2-40B4-BE49-F238E27FC236}">
                <a16:creationId xmlns:a16="http://schemas.microsoft.com/office/drawing/2014/main" id="{7CAA8483-9D3B-4E1A-B056-B946C619666E}"/>
              </a:ext>
            </a:extLst>
          </p:cNvPr>
          <p:cNvSpPr/>
          <p:nvPr/>
        </p:nvSpPr>
        <p:spPr>
          <a:xfrm>
            <a:off x="17520098" y="7932066"/>
            <a:ext cx="5011577" cy="1260000"/>
          </a:xfrm>
          <a:prstGeom prst="rect">
            <a:avLst/>
          </a:prstGeom>
          <a:solidFill>
            <a:srgbClr val="FFFFD9">
              <a:alpha val="50196"/>
            </a:srgbClr>
          </a:solidFill>
          <a:ln>
            <a:solidFill>
              <a:srgbClr val="E9E9C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3305" tIns="31652" rIns="63305" bIns="3165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r"/>
            <a:r>
              <a:rPr lang="en-US" altLang="zh-TW" sz="2400" dirty="0">
                <a:solidFill>
                  <a:schemeClr val="tx1"/>
                </a:solidFill>
              </a:rPr>
              <a:t>  </a:t>
            </a:r>
            <a:r>
              <a:rPr lang="en-US" altLang="zh-TW" sz="2400" dirty="0" err="1">
                <a:solidFill>
                  <a:schemeClr val="tx1"/>
                </a:solidFill>
              </a:rPr>
              <a:t>mel</a:t>
            </a:r>
            <a:endParaRPr lang="en-US" altLang="zh-TW" sz="2400" dirty="0">
              <a:solidFill>
                <a:schemeClr val="tx1"/>
              </a:solidFill>
            </a:endParaRPr>
          </a:p>
          <a:p>
            <a:pPr algn="r"/>
            <a:endParaRPr lang="zh-TW" altLang="en-US" sz="2400" dirty="0"/>
          </a:p>
        </p:txBody>
      </p:sp>
      <p:sp>
        <p:nvSpPr>
          <p:cNvPr id="35" name="矩形 34">
            <a:extLst>
              <a:ext uri="{FF2B5EF4-FFF2-40B4-BE49-F238E27FC236}">
                <a16:creationId xmlns:a16="http://schemas.microsoft.com/office/drawing/2014/main" id="{6B4F800D-1517-459B-B368-DC987C43DEC7}"/>
              </a:ext>
            </a:extLst>
          </p:cNvPr>
          <p:cNvSpPr/>
          <p:nvPr/>
        </p:nvSpPr>
        <p:spPr>
          <a:xfrm>
            <a:off x="17297401" y="20403989"/>
            <a:ext cx="5011577" cy="1260000"/>
          </a:xfrm>
          <a:prstGeom prst="rect">
            <a:avLst/>
          </a:prstGeom>
          <a:solidFill>
            <a:srgbClr val="FFFFD9">
              <a:alpha val="50196"/>
            </a:srgbClr>
          </a:solidFill>
          <a:ln>
            <a:solidFill>
              <a:srgbClr val="E9E9C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3305" tIns="31652" rIns="63305" bIns="3165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r"/>
            <a:r>
              <a:rPr lang="en-US" altLang="zh-TW" sz="2400" dirty="0">
                <a:solidFill>
                  <a:schemeClr val="tx1"/>
                </a:solidFill>
              </a:rPr>
              <a:t>  </a:t>
            </a:r>
            <a:r>
              <a:rPr lang="en-US" altLang="zh-TW" sz="2400" dirty="0" err="1">
                <a:solidFill>
                  <a:schemeClr val="tx1"/>
                </a:solidFill>
              </a:rPr>
              <a:t>mel</a:t>
            </a:r>
            <a:endParaRPr lang="en-US" altLang="zh-TW" sz="2400" dirty="0">
              <a:solidFill>
                <a:schemeClr val="tx1"/>
              </a:solidFill>
            </a:endParaRPr>
          </a:p>
          <a:p>
            <a:pPr algn="r"/>
            <a:endParaRPr lang="zh-TW" altLang="en-US" sz="2400" dirty="0"/>
          </a:p>
        </p:txBody>
      </p:sp>
      <p:sp>
        <p:nvSpPr>
          <p:cNvPr id="36" name="文字方塊 35">
            <a:extLst>
              <a:ext uri="{FF2B5EF4-FFF2-40B4-BE49-F238E27FC236}">
                <a16:creationId xmlns:a16="http://schemas.microsoft.com/office/drawing/2014/main" id="{053FB804-0A40-424A-8C74-81BE57338390}"/>
              </a:ext>
            </a:extLst>
          </p:cNvPr>
          <p:cNvSpPr txBox="1"/>
          <p:nvPr/>
        </p:nvSpPr>
        <p:spPr>
          <a:xfrm>
            <a:off x="21924335" y="24921754"/>
            <a:ext cx="106886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3600" dirty="0"/>
              <a:t>108</a:t>
            </a:r>
            <a:endParaRPr lang="zh-TW" altLang="en-US" sz="36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92146" y="0"/>
            <a:ext cx="23622000" cy="33423225"/>
          </a:xfrm>
          <a:prstGeom prst="rect">
            <a:avLst/>
          </a:prstGeom>
        </p:spPr>
      </p:pic>
      <p:sp>
        <p:nvSpPr>
          <p:cNvPr id="3" name="矩形 2">
            <a:extLst>
              <a:ext uri="{FF2B5EF4-FFF2-40B4-BE49-F238E27FC236}">
                <a16:creationId xmlns:a16="http://schemas.microsoft.com/office/drawing/2014/main" id="{65250B65-57A4-450F-B37A-D88E2D20EFD5}"/>
              </a:ext>
            </a:extLst>
          </p:cNvPr>
          <p:cNvSpPr/>
          <p:nvPr/>
        </p:nvSpPr>
        <p:spPr>
          <a:xfrm>
            <a:off x="3378182" y="3103320"/>
            <a:ext cx="9152485" cy="1004177"/>
          </a:xfrm>
          <a:prstGeom prst="rect">
            <a:avLst/>
          </a:prstGeom>
          <a:solidFill>
            <a:srgbClr val="FFFFD9">
              <a:alpha val="50196"/>
            </a:srgbClr>
          </a:solidFill>
          <a:ln>
            <a:solidFill>
              <a:srgbClr val="E9E9C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3305" tIns="31652" rIns="63305" bIns="3165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r"/>
            <a:r>
              <a:rPr lang="en-US" altLang="zh-TW" sz="2400" dirty="0">
                <a:solidFill>
                  <a:schemeClr val="tx1"/>
                </a:solidFill>
              </a:rPr>
              <a:t>  </a:t>
            </a:r>
            <a:r>
              <a:rPr lang="en-US" altLang="zh-TW" sz="2400" dirty="0" err="1">
                <a:solidFill>
                  <a:schemeClr val="tx1"/>
                </a:solidFill>
              </a:rPr>
              <a:t>mel</a:t>
            </a:r>
            <a:endParaRPr lang="en-US" altLang="zh-TW" sz="2400" dirty="0">
              <a:solidFill>
                <a:schemeClr val="tx1"/>
              </a:solidFill>
            </a:endParaRPr>
          </a:p>
          <a:p>
            <a:pPr algn="r"/>
            <a:endParaRPr lang="zh-TW" altLang="en-US" sz="2400" dirty="0"/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E81A9835-6F2E-4B53-BFFC-D19675582F24}"/>
              </a:ext>
            </a:extLst>
          </p:cNvPr>
          <p:cNvSpPr/>
          <p:nvPr/>
        </p:nvSpPr>
        <p:spPr>
          <a:xfrm>
            <a:off x="3462159" y="4846100"/>
            <a:ext cx="1837292" cy="1167087"/>
          </a:xfrm>
          <a:prstGeom prst="rect">
            <a:avLst/>
          </a:prstGeom>
          <a:solidFill>
            <a:srgbClr val="FFFFD9">
              <a:alpha val="50196"/>
            </a:srgbClr>
          </a:solidFill>
          <a:ln>
            <a:solidFill>
              <a:srgbClr val="E9E9C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3305" tIns="31652" rIns="63305" bIns="3165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r"/>
            <a:r>
              <a:rPr lang="en-US" altLang="zh-TW" sz="2400" dirty="0">
                <a:solidFill>
                  <a:schemeClr val="tx1"/>
                </a:solidFill>
              </a:rPr>
              <a:t>  </a:t>
            </a:r>
            <a:r>
              <a:rPr lang="en-US" altLang="zh-TW" sz="2400" dirty="0" err="1">
                <a:solidFill>
                  <a:schemeClr val="tx1"/>
                </a:solidFill>
              </a:rPr>
              <a:t>mel</a:t>
            </a:r>
            <a:endParaRPr lang="en-US" altLang="zh-TW" sz="2400" dirty="0">
              <a:solidFill>
                <a:schemeClr val="tx1"/>
              </a:solidFill>
            </a:endParaRPr>
          </a:p>
          <a:p>
            <a:pPr algn="r"/>
            <a:endParaRPr lang="zh-TW" altLang="en-US" sz="2400" dirty="0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E6ABF797-66BF-4218-9C45-79E833F9C71D}"/>
              </a:ext>
            </a:extLst>
          </p:cNvPr>
          <p:cNvSpPr/>
          <p:nvPr/>
        </p:nvSpPr>
        <p:spPr>
          <a:xfrm>
            <a:off x="3163263" y="17391881"/>
            <a:ext cx="9120688" cy="1443070"/>
          </a:xfrm>
          <a:prstGeom prst="rect">
            <a:avLst/>
          </a:prstGeom>
          <a:solidFill>
            <a:srgbClr val="FFFFD9">
              <a:alpha val="50196"/>
            </a:srgbClr>
          </a:solidFill>
          <a:ln>
            <a:solidFill>
              <a:srgbClr val="E9E9C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3305" tIns="31652" rIns="63305" bIns="3165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r"/>
            <a:r>
              <a:rPr lang="en-US" altLang="zh-TW" sz="2400" dirty="0">
                <a:solidFill>
                  <a:schemeClr val="tx1"/>
                </a:solidFill>
              </a:rPr>
              <a:t>  </a:t>
            </a:r>
            <a:r>
              <a:rPr lang="en-US" altLang="zh-TW" sz="2400" dirty="0" err="1">
                <a:solidFill>
                  <a:schemeClr val="tx1"/>
                </a:solidFill>
              </a:rPr>
              <a:t>mel</a:t>
            </a:r>
            <a:endParaRPr lang="en-US" altLang="zh-TW" sz="2400" dirty="0">
              <a:solidFill>
                <a:schemeClr val="tx1"/>
              </a:solidFill>
            </a:endParaRPr>
          </a:p>
          <a:p>
            <a:pPr algn="r"/>
            <a:endParaRPr lang="zh-TW" altLang="en-US" sz="2400" dirty="0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B524639B-6BDB-4343-8C43-B1D0DACD2A80}"/>
              </a:ext>
            </a:extLst>
          </p:cNvPr>
          <p:cNvSpPr/>
          <p:nvPr/>
        </p:nvSpPr>
        <p:spPr>
          <a:xfrm>
            <a:off x="3378182" y="19134661"/>
            <a:ext cx="1871152" cy="1455825"/>
          </a:xfrm>
          <a:prstGeom prst="rect">
            <a:avLst/>
          </a:prstGeom>
          <a:solidFill>
            <a:srgbClr val="FFFFD9">
              <a:alpha val="50196"/>
            </a:srgbClr>
          </a:solidFill>
          <a:ln>
            <a:solidFill>
              <a:srgbClr val="E9E9C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3305" tIns="31652" rIns="63305" bIns="3165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r"/>
            <a:r>
              <a:rPr lang="en-US" altLang="zh-TW" sz="2400" dirty="0">
                <a:solidFill>
                  <a:schemeClr val="tx1"/>
                </a:solidFill>
              </a:rPr>
              <a:t>  </a:t>
            </a:r>
            <a:r>
              <a:rPr lang="en-US" altLang="zh-TW" sz="2400" dirty="0" err="1">
                <a:solidFill>
                  <a:schemeClr val="tx1"/>
                </a:solidFill>
              </a:rPr>
              <a:t>mel</a:t>
            </a:r>
            <a:endParaRPr lang="en-US" altLang="zh-TW" sz="2400" dirty="0">
              <a:solidFill>
                <a:schemeClr val="tx1"/>
              </a:solidFill>
            </a:endParaRPr>
          </a:p>
          <a:p>
            <a:pPr algn="r"/>
            <a:endParaRPr lang="zh-TW" altLang="en-US" sz="2400" dirty="0"/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A64FD4EC-BF0A-4452-811C-981BA19331F6}"/>
              </a:ext>
            </a:extLst>
          </p:cNvPr>
          <p:cNvSpPr/>
          <p:nvPr/>
        </p:nvSpPr>
        <p:spPr>
          <a:xfrm>
            <a:off x="3462158" y="9574175"/>
            <a:ext cx="8821793" cy="1125395"/>
          </a:xfrm>
          <a:prstGeom prst="rect">
            <a:avLst/>
          </a:prstGeom>
          <a:solidFill>
            <a:srgbClr val="D9D9FF">
              <a:alpha val="40000"/>
            </a:srgbClr>
          </a:solidFill>
          <a:ln>
            <a:solidFill>
              <a:srgbClr val="BEBEE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3305" tIns="31652" rIns="63305" bIns="3165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r"/>
            <a:r>
              <a:rPr lang="en-US" altLang="zh-TW" sz="2400" dirty="0">
                <a:solidFill>
                  <a:schemeClr val="tx1"/>
                </a:solidFill>
              </a:rPr>
              <a:t>rhythm</a:t>
            </a:r>
          </a:p>
          <a:p>
            <a:pPr algn="r"/>
            <a:endParaRPr lang="zh-TW" altLang="en-US" sz="2400" dirty="0"/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FF720536-03FB-4E54-832A-62FB8888890F}"/>
              </a:ext>
            </a:extLst>
          </p:cNvPr>
          <p:cNvSpPr/>
          <p:nvPr/>
        </p:nvSpPr>
        <p:spPr>
          <a:xfrm>
            <a:off x="3378181" y="11262942"/>
            <a:ext cx="9068509" cy="1125395"/>
          </a:xfrm>
          <a:prstGeom prst="rect">
            <a:avLst/>
          </a:prstGeom>
          <a:solidFill>
            <a:srgbClr val="D9D9FF">
              <a:alpha val="40000"/>
            </a:srgbClr>
          </a:solidFill>
          <a:ln>
            <a:solidFill>
              <a:srgbClr val="BEBEE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3305" tIns="31652" rIns="63305" bIns="3165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r"/>
            <a:r>
              <a:rPr lang="en-US" altLang="zh-TW" sz="2400" dirty="0">
                <a:solidFill>
                  <a:schemeClr val="tx1"/>
                </a:solidFill>
              </a:rPr>
              <a:t>rhythm</a:t>
            </a:r>
          </a:p>
          <a:p>
            <a:pPr algn="r"/>
            <a:endParaRPr lang="zh-TW" altLang="en-US" sz="2400" dirty="0"/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B687AFE5-C14A-4BC5-AB20-5D3D51E47277}"/>
              </a:ext>
            </a:extLst>
          </p:cNvPr>
          <p:cNvSpPr/>
          <p:nvPr/>
        </p:nvSpPr>
        <p:spPr>
          <a:xfrm>
            <a:off x="3265549" y="12772781"/>
            <a:ext cx="9068509" cy="1125395"/>
          </a:xfrm>
          <a:prstGeom prst="rect">
            <a:avLst/>
          </a:prstGeom>
          <a:solidFill>
            <a:srgbClr val="D9D9FF">
              <a:alpha val="40000"/>
            </a:srgbClr>
          </a:solidFill>
          <a:ln>
            <a:solidFill>
              <a:srgbClr val="BEBEE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3305" tIns="31652" rIns="63305" bIns="3165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r"/>
            <a:r>
              <a:rPr lang="en-US" altLang="zh-TW" sz="2400" dirty="0">
                <a:solidFill>
                  <a:schemeClr val="tx1"/>
                </a:solidFill>
              </a:rPr>
              <a:t>rhythm</a:t>
            </a:r>
          </a:p>
          <a:p>
            <a:pPr algn="r"/>
            <a:endParaRPr lang="zh-TW" altLang="en-US" sz="2400" dirty="0"/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B967333E-FF4C-444E-9CE8-1AE00812E40A}"/>
              </a:ext>
            </a:extLst>
          </p:cNvPr>
          <p:cNvSpPr/>
          <p:nvPr/>
        </p:nvSpPr>
        <p:spPr>
          <a:xfrm>
            <a:off x="3328067" y="14327412"/>
            <a:ext cx="9068509" cy="1125395"/>
          </a:xfrm>
          <a:prstGeom prst="rect">
            <a:avLst/>
          </a:prstGeom>
          <a:solidFill>
            <a:srgbClr val="D9D9FF">
              <a:alpha val="40000"/>
            </a:srgbClr>
          </a:solidFill>
          <a:ln>
            <a:solidFill>
              <a:srgbClr val="BEBEE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3305" tIns="31652" rIns="63305" bIns="3165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r"/>
            <a:r>
              <a:rPr lang="en-US" altLang="zh-TW" sz="2400" dirty="0">
                <a:solidFill>
                  <a:schemeClr val="tx1"/>
                </a:solidFill>
              </a:rPr>
              <a:t>rhythm</a:t>
            </a:r>
          </a:p>
          <a:p>
            <a:pPr algn="r"/>
            <a:endParaRPr lang="zh-TW" altLang="en-US" sz="2400" dirty="0"/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CFF47980-1E2E-4F88-B043-161D7A342452}"/>
              </a:ext>
            </a:extLst>
          </p:cNvPr>
          <p:cNvSpPr/>
          <p:nvPr/>
        </p:nvSpPr>
        <p:spPr>
          <a:xfrm>
            <a:off x="3277961" y="15803866"/>
            <a:ext cx="9068509" cy="1125395"/>
          </a:xfrm>
          <a:prstGeom prst="rect">
            <a:avLst/>
          </a:prstGeom>
          <a:solidFill>
            <a:srgbClr val="D9D9FF">
              <a:alpha val="40000"/>
            </a:srgbClr>
          </a:solidFill>
          <a:ln>
            <a:solidFill>
              <a:srgbClr val="BEBEE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3305" tIns="31652" rIns="63305" bIns="3165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r"/>
            <a:r>
              <a:rPr lang="en-US" altLang="zh-TW" sz="2400" dirty="0">
                <a:solidFill>
                  <a:schemeClr val="tx1"/>
                </a:solidFill>
              </a:rPr>
              <a:t>rhythm</a:t>
            </a:r>
          </a:p>
          <a:p>
            <a:pPr algn="r"/>
            <a:endParaRPr lang="zh-TW" altLang="en-US" sz="2400" dirty="0"/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9972F034-DE09-4582-B963-2EB90B42CDEF}"/>
              </a:ext>
            </a:extLst>
          </p:cNvPr>
          <p:cNvSpPr/>
          <p:nvPr/>
        </p:nvSpPr>
        <p:spPr>
          <a:xfrm>
            <a:off x="3309220" y="21934400"/>
            <a:ext cx="9005990" cy="1125395"/>
          </a:xfrm>
          <a:prstGeom prst="rect">
            <a:avLst/>
          </a:prstGeom>
          <a:solidFill>
            <a:srgbClr val="D9D9FF">
              <a:alpha val="40000"/>
            </a:srgbClr>
          </a:solidFill>
          <a:ln>
            <a:solidFill>
              <a:srgbClr val="BEBEE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3305" tIns="31652" rIns="63305" bIns="3165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r"/>
            <a:r>
              <a:rPr lang="en-US" altLang="zh-TW" sz="2400" dirty="0">
                <a:solidFill>
                  <a:schemeClr val="tx1"/>
                </a:solidFill>
              </a:rPr>
              <a:t>rhythm</a:t>
            </a:r>
          </a:p>
          <a:p>
            <a:pPr algn="r"/>
            <a:endParaRPr lang="zh-TW" altLang="en-US" sz="2400" dirty="0"/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998BC470-2B51-4139-A330-C8B0472E68E6}"/>
              </a:ext>
            </a:extLst>
          </p:cNvPr>
          <p:cNvSpPr/>
          <p:nvPr/>
        </p:nvSpPr>
        <p:spPr>
          <a:xfrm>
            <a:off x="3277961" y="23632546"/>
            <a:ext cx="9005990" cy="1125395"/>
          </a:xfrm>
          <a:prstGeom prst="rect">
            <a:avLst/>
          </a:prstGeom>
          <a:solidFill>
            <a:srgbClr val="D9D9FF">
              <a:alpha val="40000"/>
            </a:srgbClr>
          </a:solidFill>
          <a:ln>
            <a:solidFill>
              <a:srgbClr val="BEBEE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3305" tIns="31652" rIns="63305" bIns="3165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r"/>
            <a:r>
              <a:rPr lang="en-US" altLang="zh-TW" sz="2400" dirty="0">
                <a:solidFill>
                  <a:schemeClr val="tx1"/>
                </a:solidFill>
              </a:rPr>
              <a:t>rhythm</a:t>
            </a:r>
          </a:p>
          <a:p>
            <a:pPr algn="r"/>
            <a:endParaRPr lang="zh-TW" altLang="en-US" sz="2400" dirty="0"/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7D2A232A-6EEC-40E5-8508-AA38901EF4B9}"/>
              </a:ext>
            </a:extLst>
          </p:cNvPr>
          <p:cNvSpPr/>
          <p:nvPr/>
        </p:nvSpPr>
        <p:spPr>
          <a:xfrm>
            <a:off x="3462158" y="6242830"/>
            <a:ext cx="1837293" cy="1167087"/>
          </a:xfrm>
          <a:prstGeom prst="rect">
            <a:avLst/>
          </a:prstGeom>
          <a:solidFill>
            <a:srgbClr val="FFFFD9">
              <a:alpha val="50196"/>
            </a:srgbClr>
          </a:solidFill>
          <a:ln>
            <a:solidFill>
              <a:srgbClr val="E9E9C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3305" tIns="31652" rIns="63305" bIns="3165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r"/>
            <a:r>
              <a:rPr lang="en-US" altLang="zh-TW" sz="2400" dirty="0">
                <a:solidFill>
                  <a:schemeClr val="tx1"/>
                </a:solidFill>
              </a:rPr>
              <a:t>  </a:t>
            </a:r>
            <a:r>
              <a:rPr lang="en-US" altLang="zh-TW" sz="2400" dirty="0" err="1">
                <a:solidFill>
                  <a:schemeClr val="tx1"/>
                </a:solidFill>
              </a:rPr>
              <a:t>mel</a:t>
            </a:r>
            <a:endParaRPr lang="en-US" altLang="zh-TW" sz="2400" dirty="0">
              <a:solidFill>
                <a:schemeClr val="tx1"/>
              </a:solidFill>
            </a:endParaRPr>
          </a:p>
          <a:p>
            <a:pPr algn="r"/>
            <a:endParaRPr lang="zh-TW" altLang="en-US" sz="2400" dirty="0"/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B3539286-20E6-482A-8BCA-F56574E919A5}"/>
              </a:ext>
            </a:extLst>
          </p:cNvPr>
          <p:cNvSpPr/>
          <p:nvPr/>
        </p:nvSpPr>
        <p:spPr>
          <a:xfrm>
            <a:off x="3462158" y="7864576"/>
            <a:ext cx="9068509" cy="1146227"/>
          </a:xfrm>
          <a:prstGeom prst="rect">
            <a:avLst/>
          </a:prstGeom>
          <a:solidFill>
            <a:srgbClr val="FFFFD9">
              <a:alpha val="50196"/>
            </a:srgbClr>
          </a:solidFill>
          <a:ln>
            <a:solidFill>
              <a:srgbClr val="E9E9C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3305" tIns="31652" rIns="63305" bIns="3165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r"/>
            <a:r>
              <a:rPr lang="en-US" altLang="zh-TW" sz="2400" dirty="0">
                <a:solidFill>
                  <a:schemeClr val="tx1"/>
                </a:solidFill>
              </a:rPr>
              <a:t>  </a:t>
            </a:r>
            <a:r>
              <a:rPr lang="en-US" altLang="zh-TW" sz="2400" dirty="0" err="1">
                <a:solidFill>
                  <a:schemeClr val="tx1"/>
                </a:solidFill>
              </a:rPr>
              <a:t>mel</a:t>
            </a:r>
            <a:endParaRPr lang="en-US" altLang="zh-TW" sz="2400" dirty="0">
              <a:solidFill>
                <a:schemeClr val="tx1"/>
              </a:solidFill>
            </a:endParaRPr>
          </a:p>
          <a:p>
            <a:pPr algn="r"/>
            <a:endParaRPr lang="zh-TW" altLang="en-US" sz="2400" dirty="0"/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4ACE16C0-4F27-483E-A860-531EF684DB27}"/>
              </a:ext>
            </a:extLst>
          </p:cNvPr>
          <p:cNvSpPr/>
          <p:nvPr/>
        </p:nvSpPr>
        <p:spPr>
          <a:xfrm>
            <a:off x="3328066" y="20403989"/>
            <a:ext cx="9005991" cy="1260000"/>
          </a:xfrm>
          <a:prstGeom prst="rect">
            <a:avLst/>
          </a:prstGeom>
          <a:solidFill>
            <a:srgbClr val="FFFFD9">
              <a:alpha val="50196"/>
            </a:srgbClr>
          </a:solidFill>
          <a:ln>
            <a:solidFill>
              <a:srgbClr val="E9E9C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3305" tIns="31652" rIns="63305" bIns="3165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r"/>
            <a:r>
              <a:rPr lang="en-US" altLang="zh-TW" sz="2400" dirty="0">
                <a:solidFill>
                  <a:schemeClr val="tx1"/>
                </a:solidFill>
              </a:rPr>
              <a:t>  </a:t>
            </a:r>
            <a:r>
              <a:rPr lang="en-US" altLang="zh-TW" sz="2400" dirty="0" err="1">
                <a:solidFill>
                  <a:schemeClr val="tx1"/>
                </a:solidFill>
              </a:rPr>
              <a:t>mel</a:t>
            </a:r>
            <a:endParaRPr lang="en-US" altLang="zh-TW" sz="2400" dirty="0">
              <a:solidFill>
                <a:schemeClr val="tx1"/>
              </a:solidFill>
            </a:endParaRPr>
          </a:p>
          <a:p>
            <a:pPr algn="r"/>
            <a:endParaRPr lang="zh-TW" altLang="en-US" sz="2400" dirty="0"/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11C8CB00-6ABE-4135-B899-55202D07EC27}"/>
              </a:ext>
            </a:extLst>
          </p:cNvPr>
          <p:cNvSpPr/>
          <p:nvPr/>
        </p:nvSpPr>
        <p:spPr>
          <a:xfrm>
            <a:off x="4478849" y="1458876"/>
            <a:ext cx="8051818" cy="1368974"/>
          </a:xfrm>
          <a:prstGeom prst="rect">
            <a:avLst/>
          </a:prstGeom>
          <a:solidFill>
            <a:srgbClr val="FFFFD9">
              <a:alpha val="50196"/>
            </a:srgbClr>
          </a:solidFill>
          <a:ln>
            <a:solidFill>
              <a:srgbClr val="E9E9C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3305" tIns="31652" rIns="63305" bIns="3165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r"/>
            <a:r>
              <a:rPr lang="en-US" altLang="zh-TW" sz="2400" dirty="0">
                <a:solidFill>
                  <a:schemeClr val="tx1"/>
                </a:solidFill>
              </a:rPr>
              <a:t>  </a:t>
            </a:r>
            <a:r>
              <a:rPr lang="en-US" altLang="zh-TW" sz="2400" dirty="0" err="1">
                <a:solidFill>
                  <a:schemeClr val="tx1"/>
                </a:solidFill>
              </a:rPr>
              <a:t>mel</a:t>
            </a:r>
            <a:endParaRPr lang="en-US" altLang="zh-TW" sz="2400" dirty="0">
              <a:solidFill>
                <a:schemeClr val="tx1"/>
              </a:solidFill>
            </a:endParaRPr>
          </a:p>
          <a:p>
            <a:pPr algn="r"/>
            <a:endParaRPr lang="zh-TW" altLang="en-US" sz="2400" dirty="0"/>
          </a:p>
        </p:txBody>
      </p:sp>
      <p:sp>
        <p:nvSpPr>
          <p:cNvPr id="18" name="矩形 17">
            <a:extLst>
              <a:ext uri="{FF2B5EF4-FFF2-40B4-BE49-F238E27FC236}">
                <a16:creationId xmlns:a16="http://schemas.microsoft.com/office/drawing/2014/main" id="{7AB0B010-4725-4014-B9C4-62CC93D760B9}"/>
              </a:ext>
            </a:extLst>
          </p:cNvPr>
          <p:cNvSpPr/>
          <p:nvPr/>
        </p:nvSpPr>
        <p:spPr>
          <a:xfrm>
            <a:off x="5299449" y="19206628"/>
            <a:ext cx="6984501" cy="1013103"/>
          </a:xfrm>
          <a:prstGeom prst="rect">
            <a:avLst/>
          </a:prstGeom>
          <a:solidFill>
            <a:srgbClr val="D9D9FF">
              <a:alpha val="40000"/>
            </a:srgbClr>
          </a:solidFill>
          <a:ln>
            <a:solidFill>
              <a:srgbClr val="BEBEE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3305" tIns="31652" rIns="63305" bIns="3165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r"/>
            <a:r>
              <a:rPr lang="en-US" altLang="zh-TW" sz="2400" dirty="0">
                <a:solidFill>
                  <a:schemeClr val="tx1"/>
                </a:solidFill>
              </a:rPr>
              <a:t>rhythm</a:t>
            </a:r>
          </a:p>
          <a:p>
            <a:pPr algn="r"/>
            <a:endParaRPr lang="zh-TW" altLang="en-US" sz="2400" dirty="0"/>
          </a:p>
        </p:txBody>
      </p:sp>
      <p:sp>
        <p:nvSpPr>
          <p:cNvPr id="19" name="矩形 18">
            <a:extLst>
              <a:ext uri="{FF2B5EF4-FFF2-40B4-BE49-F238E27FC236}">
                <a16:creationId xmlns:a16="http://schemas.microsoft.com/office/drawing/2014/main" id="{9002429F-866E-4ED4-A04F-C97BFBE30C6A}"/>
              </a:ext>
            </a:extLst>
          </p:cNvPr>
          <p:cNvSpPr/>
          <p:nvPr/>
        </p:nvSpPr>
        <p:spPr>
          <a:xfrm>
            <a:off x="5330667" y="4743134"/>
            <a:ext cx="7200000" cy="1260000"/>
          </a:xfrm>
          <a:prstGeom prst="rect">
            <a:avLst/>
          </a:prstGeom>
          <a:solidFill>
            <a:srgbClr val="FFD9D9">
              <a:alpha val="45098"/>
            </a:srgbClr>
          </a:solidFill>
          <a:ln>
            <a:solidFill>
              <a:srgbClr val="E5BEB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3305" tIns="31652" rIns="63305" bIns="3165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r"/>
            <a:r>
              <a:rPr lang="en-US" altLang="zh-TW" sz="2400" dirty="0">
                <a:solidFill>
                  <a:schemeClr val="tx1"/>
                </a:solidFill>
              </a:rPr>
              <a:t>harm</a:t>
            </a:r>
          </a:p>
          <a:p>
            <a:pPr algn="r"/>
            <a:endParaRPr lang="zh-TW" altLang="en-US" sz="2400" dirty="0"/>
          </a:p>
        </p:txBody>
      </p:sp>
      <p:sp>
        <p:nvSpPr>
          <p:cNvPr id="20" name="矩形 19">
            <a:extLst>
              <a:ext uri="{FF2B5EF4-FFF2-40B4-BE49-F238E27FC236}">
                <a16:creationId xmlns:a16="http://schemas.microsoft.com/office/drawing/2014/main" id="{595097B7-5BF4-40B1-90CA-0F01BCED6A1F}"/>
              </a:ext>
            </a:extLst>
          </p:cNvPr>
          <p:cNvSpPr/>
          <p:nvPr/>
        </p:nvSpPr>
        <p:spPr>
          <a:xfrm>
            <a:off x="5451851" y="6210836"/>
            <a:ext cx="7200000" cy="1260000"/>
          </a:xfrm>
          <a:prstGeom prst="rect">
            <a:avLst/>
          </a:prstGeom>
          <a:solidFill>
            <a:srgbClr val="FFD9D9">
              <a:alpha val="45098"/>
            </a:srgbClr>
          </a:solidFill>
          <a:ln>
            <a:solidFill>
              <a:srgbClr val="E5BEB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3305" tIns="31652" rIns="63305" bIns="3165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r"/>
            <a:r>
              <a:rPr lang="en-US" altLang="zh-TW" sz="2400" dirty="0">
                <a:solidFill>
                  <a:schemeClr val="tx1"/>
                </a:solidFill>
              </a:rPr>
              <a:t>harm</a:t>
            </a:r>
          </a:p>
          <a:p>
            <a:pPr algn="r"/>
            <a:endParaRPr lang="zh-TW" altLang="en-US" sz="2400" dirty="0"/>
          </a:p>
        </p:txBody>
      </p:sp>
      <p:sp>
        <p:nvSpPr>
          <p:cNvPr id="21" name="矩形 20">
            <a:extLst>
              <a:ext uri="{FF2B5EF4-FFF2-40B4-BE49-F238E27FC236}">
                <a16:creationId xmlns:a16="http://schemas.microsoft.com/office/drawing/2014/main" id="{211103B3-870B-4EC1-A3C5-E62163965146}"/>
              </a:ext>
            </a:extLst>
          </p:cNvPr>
          <p:cNvSpPr/>
          <p:nvPr/>
        </p:nvSpPr>
        <p:spPr>
          <a:xfrm>
            <a:off x="12346470" y="9468813"/>
            <a:ext cx="3402593" cy="1443070"/>
          </a:xfrm>
          <a:prstGeom prst="rect">
            <a:avLst/>
          </a:prstGeom>
          <a:solidFill>
            <a:srgbClr val="FFFFD9">
              <a:alpha val="50196"/>
            </a:srgbClr>
          </a:solidFill>
          <a:ln>
            <a:solidFill>
              <a:srgbClr val="E9E9C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3305" tIns="31652" rIns="63305" bIns="3165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r"/>
            <a:r>
              <a:rPr lang="en-US" altLang="zh-TW" sz="2400" dirty="0">
                <a:solidFill>
                  <a:schemeClr val="tx1"/>
                </a:solidFill>
              </a:rPr>
              <a:t>  </a:t>
            </a:r>
            <a:r>
              <a:rPr lang="en-US" altLang="zh-TW" sz="2400" dirty="0" err="1">
                <a:solidFill>
                  <a:schemeClr val="tx1"/>
                </a:solidFill>
              </a:rPr>
              <a:t>mel</a:t>
            </a:r>
            <a:endParaRPr lang="en-US" altLang="zh-TW" sz="2400" dirty="0">
              <a:solidFill>
                <a:schemeClr val="tx1"/>
              </a:solidFill>
            </a:endParaRPr>
          </a:p>
          <a:p>
            <a:pPr algn="r"/>
            <a:endParaRPr lang="zh-TW" altLang="en-US" sz="2400" dirty="0"/>
          </a:p>
        </p:txBody>
      </p:sp>
      <p:sp>
        <p:nvSpPr>
          <p:cNvPr id="22" name="矩形 21">
            <a:extLst>
              <a:ext uri="{FF2B5EF4-FFF2-40B4-BE49-F238E27FC236}">
                <a16:creationId xmlns:a16="http://schemas.microsoft.com/office/drawing/2014/main" id="{C87D6C19-8999-41F0-B193-642E7DB2D254}"/>
              </a:ext>
            </a:extLst>
          </p:cNvPr>
          <p:cNvSpPr/>
          <p:nvPr/>
        </p:nvSpPr>
        <p:spPr>
          <a:xfrm>
            <a:off x="12430448" y="11104104"/>
            <a:ext cx="3318616" cy="1443070"/>
          </a:xfrm>
          <a:prstGeom prst="rect">
            <a:avLst/>
          </a:prstGeom>
          <a:solidFill>
            <a:srgbClr val="FFFFD9">
              <a:alpha val="50196"/>
            </a:srgbClr>
          </a:solidFill>
          <a:ln>
            <a:solidFill>
              <a:srgbClr val="E9E9C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3305" tIns="31652" rIns="63305" bIns="3165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r"/>
            <a:r>
              <a:rPr lang="en-US" altLang="zh-TW" sz="2400" dirty="0">
                <a:solidFill>
                  <a:schemeClr val="tx1"/>
                </a:solidFill>
              </a:rPr>
              <a:t>  </a:t>
            </a:r>
            <a:r>
              <a:rPr lang="en-US" altLang="zh-TW" sz="2400" dirty="0" err="1">
                <a:solidFill>
                  <a:schemeClr val="tx1"/>
                </a:solidFill>
              </a:rPr>
              <a:t>mel</a:t>
            </a:r>
            <a:endParaRPr lang="en-US" altLang="zh-TW" sz="2400" dirty="0">
              <a:solidFill>
                <a:schemeClr val="tx1"/>
              </a:solidFill>
            </a:endParaRPr>
          </a:p>
          <a:p>
            <a:pPr algn="r"/>
            <a:endParaRPr lang="zh-TW" altLang="en-US" sz="2400" dirty="0"/>
          </a:p>
        </p:txBody>
      </p:sp>
      <p:sp>
        <p:nvSpPr>
          <p:cNvPr id="23" name="矩形 22">
            <a:extLst>
              <a:ext uri="{FF2B5EF4-FFF2-40B4-BE49-F238E27FC236}">
                <a16:creationId xmlns:a16="http://schemas.microsoft.com/office/drawing/2014/main" id="{2AD4E3CE-7547-4B81-8150-A7426B41711D}"/>
              </a:ext>
            </a:extLst>
          </p:cNvPr>
          <p:cNvSpPr/>
          <p:nvPr/>
        </p:nvSpPr>
        <p:spPr>
          <a:xfrm>
            <a:off x="12446690" y="17358755"/>
            <a:ext cx="3402593" cy="1443070"/>
          </a:xfrm>
          <a:prstGeom prst="rect">
            <a:avLst/>
          </a:prstGeom>
          <a:solidFill>
            <a:srgbClr val="FFFFD9">
              <a:alpha val="50196"/>
            </a:srgbClr>
          </a:solidFill>
          <a:ln>
            <a:solidFill>
              <a:srgbClr val="E9E9C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3305" tIns="31652" rIns="63305" bIns="3165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r"/>
            <a:r>
              <a:rPr lang="en-US" altLang="zh-TW" sz="2400" dirty="0">
                <a:solidFill>
                  <a:schemeClr val="tx1"/>
                </a:solidFill>
              </a:rPr>
              <a:t>  </a:t>
            </a:r>
            <a:r>
              <a:rPr lang="en-US" altLang="zh-TW" sz="2400" dirty="0" err="1">
                <a:solidFill>
                  <a:schemeClr val="tx1"/>
                </a:solidFill>
              </a:rPr>
              <a:t>mel</a:t>
            </a:r>
            <a:endParaRPr lang="en-US" altLang="zh-TW" sz="2400" dirty="0">
              <a:solidFill>
                <a:schemeClr val="tx1"/>
              </a:solidFill>
            </a:endParaRPr>
          </a:p>
          <a:p>
            <a:pPr algn="r"/>
            <a:endParaRPr lang="zh-TW" altLang="en-US" sz="2400" dirty="0"/>
          </a:p>
        </p:txBody>
      </p:sp>
      <p:sp>
        <p:nvSpPr>
          <p:cNvPr id="24" name="矩形 23">
            <a:extLst>
              <a:ext uri="{FF2B5EF4-FFF2-40B4-BE49-F238E27FC236}">
                <a16:creationId xmlns:a16="http://schemas.microsoft.com/office/drawing/2014/main" id="{8055BC99-A4DC-4752-A595-6BE8F94DE694}"/>
              </a:ext>
            </a:extLst>
          </p:cNvPr>
          <p:cNvSpPr/>
          <p:nvPr/>
        </p:nvSpPr>
        <p:spPr>
          <a:xfrm>
            <a:off x="12396576" y="18889663"/>
            <a:ext cx="3318616" cy="1443070"/>
          </a:xfrm>
          <a:prstGeom prst="rect">
            <a:avLst/>
          </a:prstGeom>
          <a:solidFill>
            <a:srgbClr val="FFFFD9">
              <a:alpha val="50196"/>
            </a:srgbClr>
          </a:solidFill>
          <a:ln>
            <a:solidFill>
              <a:srgbClr val="E9E9C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3305" tIns="31652" rIns="63305" bIns="3165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r"/>
            <a:r>
              <a:rPr lang="en-US" altLang="zh-TW" sz="2400" dirty="0">
                <a:solidFill>
                  <a:schemeClr val="tx1"/>
                </a:solidFill>
              </a:rPr>
              <a:t>  </a:t>
            </a:r>
            <a:r>
              <a:rPr lang="en-US" altLang="zh-TW" sz="2400" dirty="0" err="1">
                <a:solidFill>
                  <a:schemeClr val="tx1"/>
                </a:solidFill>
              </a:rPr>
              <a:t>mel</a:t>
            </a:r>
            <a:endParaRPr lang="en-US" altLang="zh-TW" sz="2400" dirty="0">
              <a:solidFill>
                <a:schemeClr val="tx1"/>
              </a:solidFill>
            </a:endParaRPr>
          </a:p>
          <a:p>
            <a:pPr algn="r"/>
            <a:endParaRPr lang="zh-TW" altLang="en-US" sz="2400" dirty="0"/>
          </a:p>
        </p:txBody>
      </p:sp>
      <p:sp>
        <p:nvSpPr>
          <p:cNvPr id="25" name="矩形 24">
            <a:extLst>
              <a:ext uri="{FF2B5EF4-FFF2-40B4-BE49-F238E27FC236}">
                <a16:creationId xmlns:a16="http://schemas.microsoft.com/office/drawing/2014/main" id="{86134A02-8CB0-4032-98CC-3FF74EDFA33C}"/>
              </a:ext>
            </a:extLst>
          </p:cNvPr>
          <p:cNvSpPr/>
          <p:nvPr/>
        </p:nvSpPr>
        <p:spPr>
          <a:xfrm>
            <a:off x="12430447" y="20420572"/>
            <a:ext cx="3318616" cy="1443070"/>
          </a:xfrm>
          <a:prstGeom prst="rect">
            <a:avLst/>
          </a:prstGeom>
          <a:solidFill>
            <a:srgbClr val="FFFFD9">
              <a:alpha val="50196"/>
            </a:srgbClr>
          </a:solidFill>
          <a:ln>
            <a:solidFill>
              <a:srgbClr val="E9E9C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3305" tIns="31652" rIns="63305" bIns="3165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r"/>
            <a:r>
              <a:rPr lang="en-US" altLang="zh-TW" sz="2400" dirty="0">
                <a:solidFill>
                  <a:schemeClr val="tx1"/>
                </a:solidFill>
              </a:rPr>
              <a:t>  </a:t>
            </a:r>
            <a:r>
              <a:rPr lang="en-US" altLang="zh-TW" sz="2400" dirty="0" err="1">
                <a:solidFill>
                  <a:schemeClr val="tx1"/>
                </a:solidFill>
              </a:rPr>
              <a:t>mel</a:t>
            </a:r>
            <a:endParaRPr lang="en-US" altLang="zh-TW" sz="2400" dirty="0">
              <a:solidFill>
                <a:schemeClr val="tx1"/>
              </a:solidFill>
            </a:endParaRPr>
          </a:p>
          <a:p>
            <a:pPr algn="r"/>
            <a:endParaRPr lang="zh-TW" altLang="en-US" sz="2400" dirty="0"/>
          </a:p>
        </p:txBody>
      </p:sp>
      <p:sp>
        <p:nvSpPr>
          <p:cNvPr id="26" name="矩形 25">
            <a:extLst>
              <a:ext uri="{FF2B5EF4-FFF2-40B4-BE49-F238E27FC236}">
                <a16:creationId xmlns:a16="http://schemas.microsoft.com/office/drawing/2014/main" id="{50C819F9-6757-4EDC-A84B-F51604FBFB21}"/>
              </a:ext>
            </a:extLst>
          </p:cNvPr>
          <p:cNvSpPr/>
          <p:nvPr/>
        </p:nvSpPr>
        <p:spPr>
          <a:xfrm>
            <a:off x="12446690" y="21951480"/>
            <a:ext cx="3318616" cy="1443070"/>
          </a:xfrm>
          <a:prstGeom prst="rect">
            <a:avLst/>
          </a:prstGeom>
          <a:solidFill>
            <a:srgbClr val="FFFFD9">
              <a:alpha val="50196"/>
            </a:srgbClr>
          </a:solidFill>
          <a:ln>
            <a:solidFill>
              <a:srgbClr val="E9E9C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3305" tIns="31652" rIns="63305" bIns="3165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r"/>
            <a:r>
              <a:rPr lang="en-US" altLang="zh-TW" sz="2400" dirty="0">
                <a:solidFill>
                  <a:schemeClr val="tx1"/>
                </a:solidFill>
              </a:rPr>
              <a:t>  </a:t>
            </a:r>
            <a:r>
              <a:rPr lang="en-US" altLang="zh-TW" sz="2400" dirty="0" err="1">
                <a:solidFill>
                  <a:schemeClr val="tx1"/>
                </a:solidFill>
              </a:rPr>
              <a:t>mel</a:t>
            </a:r>
            <a:endParaRPr lang="en-US" altLang="zh-TW" sz="2400" dirty="0">
              <a:solidFill>
                <a:schemeClr val="tx1"/>
              </a:solidFill>
            </a:endParaRPr>
          </a:p>
          <a:p>
            <a:pPr algn="r"/>
            <a:endParaRPr lang="zh-TW" altLang="en-US" sz="2400" dirty="0"/>
          </a:p>
        </p:txBody>
      </p:sp>
      <p:sp>
        <p:nvSpPr>
          <p:cNvPr id="27" name="矩形 26">
            <a:extLst>
              <a:ext uri="{FF2B5EF4-FFF2-40B4-BE49-F238E27FC236}">
                <a16:creationId xmlns:a16="http://schemas.microsoft.com/office/drawing/2014/main" id="{06CF6551-F003-49F0-807D-D7D595991115}"/>
              </a:ext>
            </a:extLst>
          </p:cNvPr>
          <p:cNvSpPr/>
          <p:nvPr/>
        </p:nvSpPr>
        <p:spPr>
          <a:xfrm>
            <a:off x="12430447" y="23394550"/>
            <a:ext cx="3318616" cy="1443070"/>
          </a:xfrm>
          <a:prstGeom prst="rect">
            <a:avLst/>
          </a:prstGeom>
          <a:solidFill>
            <a:srgbClr val="FFFFD9">
              <a:alpha val="50196"/>
            </a:srgbClr>
          </a:solidFill>
          <a:ln>
            <a:solidFill>
              <a:srgbClr val="E9E9C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3305" tIns="31652" rIns="63305" bIns="3165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r"/>
            <a:r>
              <a:rPr lang="en-US" altLang="zh-TW" sz="2400" dirty="0">
                <a:solidFill>
                  <a:schemeClr val="tx1"/>
                </a:solidFill>
              </a:rPr>
              <a:t>  </a:t>
            </a:r>
            <a:r>
              <a:rPr lang="en-US" altLang="zh-TW" sz="2400" dirty="0" err="1">
                <a:solidFill>
                  <a:schemeClr val="tx1"/>
                </a:solidFill>
              </a:rPr>
              <a:t>mel</a:t>
            </a:r>
            <a:endParaRPr lang="en-US" altLang="zh-TW" sz="2400" dirty="0">
              <a:solidFill>
                <a:schemeClr val="tx1"/>
              </a:solidFill>
            </a:endParaRPr>
          </a:p>
          <a:p>
            <a:pPr algn="r"/>
            <a:endParaRPr lang="zh-TW" altLang="en-US" sz="2400" dirty="0"/>
          </a:p>
        </p:txBody>
      </p:sp>
      <p:sp>
        <p:nvSpPr>
          <p:cNvPr id="28" name="矩形 27">
            <a:extLst>
              <a:ext uri="{FF2B5EF4-FFF2-40B4-BE49-F238E27FC236}">
                <a16:creationId xmlns:a16="http://schemas.microsoft.com/office/drawing/2014/main" id="{EFC3652F-A262-41B3-A3DA-A32FF6E36509}"/>
              </a:ext>
            </a:extLst>
          </p:cNvPr>
          <p:cNvSpPr/>
          <p:nvPr/>
        </p:nvSpPr>
        <p:spPr>
          <a:xfrm>
            <a:off x="15838255" y="9477627"/>
            <a:ext cx="4065894" cy="1443070"/>
          </a:xfrm>
          <a:prstGeom prst="rect">
            <a:avLst/>
          </a:prstGeom>
          <a:solidFill>
            <a:srgbClr val="FFFFD9">
              <a:alpha val="50196"/>
            </a:srgbClr>
          </a:solidFill>
          <a:ln>
            <a:solidFill>
              <a:srgbClr val="E9E9C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3305" tIns="31652" rIns="63305" bIns="3165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r"/>
            <a:r>
              <a:rPr lang="en-US" altLang="zh-TW" sz="2400" dirty="0">
                <a:solidFill>
                  <a:schemeClr val="tx1"/>
                </a:solidFill>
              </a:rPr>
              <a:t>  </a:t>
            </a:r>
            <a:r>
              <a:rPr lang="en-US" altLang="zh-TW" sz="2400" dirty="0" err="1">
                <a:solidFill>
                  <a:schemeClr val="tx1"/>
                </a:solidFill>
              </a:rPr>
              <a:t>mel</a:t>
            </a:r>
            <a:endParaRPr lang="en-US" altLang="zh-TW" sz="2400" dirty="0">
              <a:solidFill>
                <a:schemeClr val="tx1"/>
              </a:solidFill>
            </a:endParaRPr>
          </a:p>
          <a:p>
            <a:pPr algn="r"/>
            <a:endParaRPr lang="zh-TW" altLang="en-US" sz="2400" dirty="0"/>
          </a:p>
        </p:txBody>
      </p:sp>
      <p:sp>
        <p:nvSpPr>
          <p:cNvPr id="29" name="矩形 28">
            <a:extLst>
              <a:ext uri="{FF2B5EF4-FFF2-40B4-BE49-F238E27FC236}">
                <a16:creationId xmlns:a16="http://schemas.microsoft.com/office/drawing/2014/main" id="{E933E73C-D40B-42B9-B24C-45A07C5CB9D5}"/>
              </a:ext>
            </a:extLst>
          </p:cNvPr>
          <p:cNvSpPr/>
          <p:nvPr/>
        </p:nvSpPr>
        <p:spPr>
          <a:xfrm>
            <a:off x="15917017" y="11104104"/>
            <a:ext cx="4065894" cy="1443070"/>
          </a:xfrm>
          <a:prstGeom prst="rect">
            <a:avLst/>
          </a:prstGeom>
          <a:solidFill>
            <a:srgbClr val="FFFFD9">
              <a:alpha val="50196"/>
            </a:srgbClr>
          </a:solidFill>
          <a:ln>
            <a:solidFill>
              <a:srgbClr val="E9E9C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3305" tIns="31652" rIns="63305" bIns="3165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r"/>
            <a:r>
              <a:rPr lang="en-US" altLang="zh-TW" sz="2400" dirty="0">
                <a:solidFill>
                  <a:schemeClr val="tx1"/>
                </a:solidFill>
              </a:rPr>
              <a:t>  </a:t>
            </a:r>
            <a:r>
              <a:rPr lang="en-US" altLang="zh-TW" sz="2400" dirty="0" err="1">
                <a:solidFill>
                  <a:schemeClr val="tx1"/>
                </a:solidFill>
              </a:rPr>
              <a:t>mel</a:t>
            </a:r>
            <a:endParaRPr lang="en-US" altLang="zh-TW" sz="2400" dirty="0">
              <a:solidFill>
                <a:schemeClr val="tx1"/>
              </a:solidFill>
            </a:endParaRPr>
          </a:p>
          <a:p>
            <a:pPr algn="r"/>
            <a:endParaRPr lang="zh-TW" altLang="en-US" sz="2400" dirty="0"/>
          </a:p>
        </p:txBody>
      </p:sp>
      <p:sp>
        <p:nvSpPr>
          <p:cNvPr id="30" name="矩形 29">
            <a:extLst>
              <a:ext uri="{FF2B5EF4-FFF2-40B4-BE49-F238E27FC236}">
                <a16:creationId xmlns:a16="http://schemas.microsoft.com/office/drawing/2014/main" id="{4E26393B-9FD1-4793-9795-FA555DDACC1D}"/>
              </a:ext>
            </a:extLst>
          </p:cNvPr>
          <p:cNvSpPr/>
          <p:nvPr/>
        </p:nvSpPr>
        <p:spPr>
          <a:xfrm>
            <a:off x="15849283" y="12699574"/>
            <a:ext cx="4065894" cy="1443070"/>
          </a:xfrm>
          <a:prstGeom prst="rect">
            <a:avLst/>
          </a:prstGeom>
          <a:solidFill>
            <a:srgbClr val="FFFFD9">
              <a:alpha val="50196"/>
            </a:srgbClr>
          </a:solidFill>
          <a:ln>
            <a:solidFill>
              <a:srgbClr val="E9E9C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3305" tIns="31652" rIns="63305" bIns="3165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r"/>
            <a:r>
              <a:rPr lang="en-US" altLang="zh-TW" sz="2400" dirty="0">
                <a:solidFill>
                  <a:schemeClr val="tx1"/>
                </a:solidFill>
              </a:rPr>
              <a:t>  </a:t>
            </a:r>
            <a:r>
              <a:rPr lang="en-US" altLang="zh-TW" sz="2400" dirty="0" err="1">
                <a:solidFill>
                  <a:schemeClr val="tx1"/>
                </a:solidFill>
              </a:rPr>
              <a:t>mel</a:t>
            </a:r>
            <a:endParaRPr lang="en-US" altLang="zh-TW" sz="2400" dirty="0">
              <a:solidFill>
                <a:schemeClr val="tx1"/>
              </a:solidFill>
            </a:endParaRPr>
          </a:p>
          <a:p>
            <a:pPr algn="r"/>
            <a:endParaRPr lang="zh-TW" altLang="en-US" sz="2400" dirty="0"/>
          </a:p>
        </p:txBody>
      </p:sp>
      <p:sp>
        <p:nvSpPr>
          <p:cNvPr id="31" name="矩形 30">
            <a:extLst>
              <a:ext uri="{FF2B5EF4-FFF2-40B4-BE49-F238E27FC236}">
                <a16:creationId xmlns:a16="http://schemas.microsoft.com/office/drawing/2014/main" id="{89E860B0-3D57-4947-8D43-DECB8FC65BAB}"/>
              </a:ext>
            </a:extLst>
          </p:cNvPr>
          <p:cNvSpPr/>
          <p:nvPr/>
        </p:nvSpPr>
        <p:spPr>
          <a:xfrm>
            <a:off x="15804883" y="14211350"/>
            <a:ext cx="4065894" cy="1443070"/>
          </a:xfrm>
          <a:prstGeom prst="rect">
            <a:avLst/>
          </a:prstGeom>
          <a:solidFill>
            <a:srgbClr val="FFFFD9">
              <a:alpha val="50196"/>
            </a:srgbClr>
          </a:solidFill>
          <a:ln>
            <a:solidFill>
              <a:srgbClr val="E9E9C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3305" tIns="31652" rIns="63305" bIns="3165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r"/>
            <a:r>
              <a:rPr lang="en-US" altLang="zh-TW" sz="2400" dirty="0">
                <a:solidFill>
                  <a:schemeClr val="tx1"/>
                </a:solidFill>
              </a:rPr>
              <a:t>  </a:t>
            </a:r>
            <a:r>
              <a:rPr lang="en-US" altLang="zh-TW" sz="2400" dirty="0" err="1">
                <a:solidFill>
                  <a:schemeClr val="tx1"/>
                </a:solidFill>
              </a:rPr>
              <a:t>mel</a:t>
            </a:r>
            <a:endParaRPr lang="en-US" altLang="zh-TW" sz="2400" dirty="0">
              <a:solidFill>
                <a:schemeClr val="tx1"/>
              </a:solidFill>
            </a:endParaRPr>
          </a:p>
          <a:p>
            <a:pPr algn="r"/>
            <a:endParaRPr lang="zh-TW" altLang="en-US" sz="2400" dirty="0"/>
          </a:p>
        </p:txBody>
      </p:sp>
      <p:sp>
        <p:nvSpPr>
          <p:cNvPr id="32" name="矩形 31">
            <a:extLst>
              <a:ext uri="{FF2B5EF4-FFF2-40B4-BE49-F238E27FC236}">
                <a16:creationId xmlns:a16="http://schemas.microsoft.com/office/drawing/2014/main" id="{216A82BA-63C3-4407-B45B-A4EFA0709CA2}"/>
              </a:ext>
            </a:extLst>
          </p:cNvPr>
          <p:cNvSpPr/>
          <p:nvPr/>
        </p:nvSpPr>
        <p:spPr>
          <a:xfrm>
            <a:off x="15804884" y="15915685"/>
            <a:ext cx="4065894" cy="1125395"/>
          </a:xfrm>
          <a:prstGeom prst="rect">
            <a:avLst/>
          </a:prstGeom>
          <a:solidFill>
            <a:srgbClr val="D9D9FF">
              <a:alpha val="40000"/>
            </a:srgbClr>
          </a:solidFill>
          <a:ln>
            <a:solidFill>
              <a:srgbClr val="BEBEE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3305" tIns="31652" rIns="63305" bIns="3165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r"/>
            <a:r>
              <a:rPr lang="en-US" altLang="zh-TW" sz="2400" dirty="0">
                <a:solidFill>
                  <a:schemeClr val="tx1"/>
                </a:solidFill>
              </a:rPr>
              <a:t>rhythm</a:t>
            </a:r>
          </a:p>
          <a:p>
            <a:pPr algn="r"/>
            <a:endParaRPr lang="zh-TW" altLang="en-US" sz="2400" dirty="0"/>
          </a:p>
        </p:txBody>
      </p:sp>
      <p:sp>
        <p:nvSpPr>
          <p:cNvPr id="33" name="矩形 32">
            <a:extLst>
              <a:ext uri="{FF2B5EF4-FFF2-40B4-BE49-F238E27FC236}">
                <a16:creationId xmlns:a16="http://schemas.microsoft.com/office/drawing/2014/main" id="{0415E2DE-E088-4A16-90C8-15818E633A13}"/>
              </a:ext>
            </a:extLst>
          </p:cNvPr>
          <p:cNvSpPr/>
          <p:nvPr/>
        </p:nvSpPr>
        <p:spPr>
          <a:xfrm>
            <a:off x="15838255" y="1411932"/>
            <a:ext cx="6426322" cy="1443070"/>
          </a:xfrm>
          <a:prstGeom prst="rect">
            <a:avLst/>
          </a:prstGeom>
          <a:solidFill>
            <a:srgbClr val="FFFFD9">
              <a:alpha val="50196"/>
            </a:srgbClr>
          </a:solidFill>
          <a:ln>
            <a:solidFill>
              <a:srgbClr val="E9E9C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3305" tIns="31652" rIns="63305" bIns="3165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r"/>
            <a:r>
              <a:rPr lang="en-US" altLang="zh-TW" sz="2400" dirty="0">
                <a:solidFill>
                  <a:schemeClr val="tx1"/>
                </a:solidFill>
              </a:rPr>
              <a:t>  </a:t>
            </a:r>
            <a:r>
              <a:rPr lang="en-US" altLang="zh-TW" sz="2400" dirty="0" err="1">
                <a:solidFill>
                  <a:schemeClr val="tx1"/>
                </a:solidFill>
              </a:rPr>
              <a:t>mel</a:t>
            </a:r>
            <a:endParaRPr lang="en-US" altLang="zh-TW" sz="2400" dirty="0">
              <a:solidFill>
                <a:schemeClr val="tx1"/>
              </a:solidFill>
            </a:endParaRPr>
          </a:p>
          <a:p>
            <a:pPr algn="r"/>
            <a:endParaRPr lang="zh-TW" altLang="en-US" sz="2400" dirty="0"/>
          </a:p>
        </p:txBody>
      </p:sp>
      <p:sp>
        <p:nvSpPr>
          <p:cNvPr id="34" name="矩形 33">
            <a:extLst>
              <a:ext uri="{FF2B5EF4-FFF2-40B4-BE49-F238E27FC236}">
                <a16:creationId xmlns:a16="http://schemas.microsoft.com/office/drawing/2014/main" id="{E17D37EC-4750-4B15-BDBC-B004819B5048}"/>
              </a:ext>
            </a:extLst>
          </p:cNvPr>
          <p:cNvSpPr/>
          <p:nvPr/>
        </p:nvSpPr>
        <p:spPr>
          <a:xfrm>
            <a:off x="15765305" y="3116267"/>
            <a:ext cx="6499271" cy="1443070"/>
          </a:xfrm>
          <a:prstGeom prst="rect">
            <a:avLst/>
          </a:prstGeom>
          <a:solidFill>
            <a:srgbClr val="FFFFD9">
              <a:alpha val="50196"/>
            </a:srgbClr>
          </a:solidFill>
          <a:ln>
            <a:solidFill>
              <a:srgbClr val="E9E9C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3305" tIns="31652" rIns="63305" bIns="3165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r"/>
            <a:r>
              <a:rPr lang="en-US" altLang="zh-TW" sz="2400" dirty="0">
                <a:solidFill>
                  <a:schemeClr val="tx1"/>
                </a:solidFill>
              </a:rPr>
              <a:t>  </a:t>
            </a:r>
            <a:r>
              <a:rPr lang="en-US" altLang="zh-TW" sz="2400" dirty="0" err="1">
                <a:solidFill>
                  <a:schemeClr val="tx1"/>
                </a:solidFill>
              </a:rPr>
              <a:t>mel</a:t>
            </a:r>
            <a:endParaRPr lang="en-US" altLang="zh-TW" sz="2400" dirty="0">
              <a:solidFill>
                <a:schemeClr val="tx1"/>
              </a:solidFill>
            </a:endParaRPr>
          </a:p>
          <a:p>
            <a:pPr algn="r"/>
            <a:endParaRPr lang="zh-TW" altLang="en-US" sz="2400" dirty="0"/>
          </a:p>
        </p:txBody>
      </p:sp>
      <p:sp>
        <p:nvSpPr>
          <p:cNvPr id="35" name="矩形 34">
            <a:extLst>
              <a:ext uri="{FF2B5EF4-FFF2-40B4-BE49-F238E27FC236}">
                <a16:creationId xmlns:a16="http://schemas.microsoft.com/office/drawing/2014/main" id="{9D951279-2BC9-4CA9-A07A-99BF36003A81}"/>
              </a:ext>
            </a:extLst>
          </p:cNvPr>
          <p:cNvSpPr/>
          <p:nvPr/>
        </p:nvSpPr>
        <p:spPr>
          <a:xfrm>
            <a:off x="15838255" y="4739294"/>
            <a:ext cx="6499271" cy="1443070"/>
          </a:xfrm>
          <a:prstGeom prst="rect">
            <a:avLst/>
          </a:prstGeom>
          <a:solidFill>
            <a:srgbClr val="FFFFD9">
              <a:alpha val="50196"/>
            </a:srgbClr>
          </a:solidFill>
          <a:ln>
            <a:solidFill>
              <a:srgbClr val="E9E9C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3305" tIns="31652" rIns="63305" bIns="3165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r"/>
            <a:r>
              <a:rPr lang="en-US" altLang="zh-TW" sz="2400" dirty="0">
                <a:solidFill>
                  <a:schemeClr val="tx1"/>
                </a:solidFill>
              </a:rPr>
              <a:t>  </a:t>
            </a:r>
            <a:r>
              <a:rPr lang="en-US" altLang="zh-TW" sz="2400" dirty="0" err="1">
                <a:solidFill>
                  <a:schemeClr val="tx1"/>
                </a:solidFill>
              </a:rPr>
              <a:t>mel</a:t>
            </a:r>
            <a:endParaRPr lang="en-US" altLang="zh-TW" sz="2400" dirty="0">
              <a:solidFill>
                <a:schemeClr val="tx1"/>
              </a:solidFill>
            </a:endParaRPr>
          </a:p>
          <a:p>
            <a:pPr algn="r"/>
            <a:endParaRPr lang="zh-TW" altLang="en-US" sz="2400" dirty="0"/>
          </a:p>
        </p:txBody>
      </p:sp>
      <p:sp>
        <p:nvSpPr>
          <p:cNvPr id="36" name="矩形 35">
            <a:extLst>
              <a:ext uri="{FF2B5EF4-FFF2-40B4-BE49-F238E27FC236}">
                <a16:creationId xmlns:a16="http://schemas.microsoft.com/office/drawing/2014/main" id="{643D04D3-FF47-4B8C-B385-607BAA4ABA96}"/>
              </a:ext>
            </a:extLst>
          </p:cNvPr>
          <p:cNvSpPr/>
          <p:nvPr/>
        </p:nvSpPr>
        <p:spPr>
          <a:xfrm>
            <a:off x="15749064" y="6378112"/>
            <a:ext cx="4121713" cy="1443070"/>
          </a:xfrm>
          <a:prstGeom prst="rect">
            <a:avLst/>
          </a:prstGeom>
          <a:solidFill>
            <a:srgbClr val="FFFFD9">
              <a:alpha val="50196"/>
            </a:srgbClr>
          </a:solidFill>
          <a:ln>
            <a:solidFill>
              <a:srgbClr val="E9E9C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3305" tIns="31652" rIns="63305" bIns="3165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r"/>
            <a:r>
              <a:rPr lang="en-US" altLang="zh-TW" sz="2400" dirty="0">
                <a:solidFill>
                  <a:schemeClr val="tx1"/>
                </a:solidFill>
              </a:rPr>
              <a:t>  </a:t>
            </a:r>
            <a:r>
              <a:rPr lang="en-US" altLang="zh-TW" sz="2400" dirty="0" err="1">
                <a:solidFill>
                  <a:schemeClr val="tx1"/>
                </a:solidFill>
              </a:rPr>
              <a:t>mel</a:t>
            </a:r>
            <a:endParaRPr lang="en-US" altLang="zh-TW" sz="2400" dirty="0">
              <a:solidFill>
                <a:schemeClr val="tx1"/>
              </a:solidFill>
            </a:endParaRPr>
          </a:p>
          <a:p>
            <a:pPr algn="r"/>
            <a:endParaRPr lang="zh-TW" altLang="en-US" sz="2400" dirty="0"/>
          </a:p>
        </p:txBody>
      </p:sp>
      <p:sp>
        <p:nvSpPr>
          <p:cNvPr id="37" name="矩形 36">
            <a:extLst>
              <a:ext uri="{FF2B5EF4-FFF2-40B4-BE49-F238E27FC236}">
                <a16:creationId xmlns:a16="http://schemas.microsoft.com/office/drawing/2014/main" id="{BFE3A41B-0B55-4732-8DD2-569381AFC905}"/>
              </a:ext>
            </a:extLst>
          </p:cNvPr>
          <p:cNvSpPr/>
          <p:nvPr/>
        </p:nvSpPr>
        <p:spPr>
          <a:xfrm>
            <a:off x="15821373" y="7873369"/>
            <a:ext cx="4121713" cy="1443070"/>
          </a:xfrm>
          <a:prstGeom prst="rect">
            <a:avLst/>
          </a:prstGeom>
          <a:solidFill>
            <a:srgbClr val="FFFFD9">
              <a:alpha val="50196"/>
            </a:srgbClr>
          </a:solidFill>
          <a:ln>
            <a:solidFill>
              <a:srgbClr val="E9E9C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3305" tIns="31652" rIns="63305" bIns="3165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r"/>
            <a:r>
              <a:rPr lang="en-US" altLang="zh-TW" sz="2400" dirty="0">
                <a:solidFill>
                  <a:schemeClr val="tx1"/>
                </a:solidFill>
              </a:rPr>
              <a:t>  </a:t>
            </a:r>
            <a:r>
              <a:rPr lang="en-US" altLang="zh-TW" sz="2400" dirty="0" err="1">
                <a:solidFill>
                  <a:schemeClr val="tx1"/>
                </a:solidFill>
              </a:rPr>
              <a:t>mel</a:t>
            </a:r>
            <a:endParaRPr lang="en-US" altLang="zh-TW" sz="2400" dirty="0">
              <a:solidFill>
                <a:schemeClr val="tx1"/>
              </a:solidFill>
            </a:endParaRPr>
          </a:p>
          <a:p>
            <a:pPr algn="r"/>
            <a:endParaRPr lang="zh-TW" altLang="en-US" sz="2400" dirty="0"/>
          </a:p>
        </p:txBody>
      </p:sp>
      <p:sp>
        <p:nvSpPr>
          <p:cNvPr id="38" name="矩形 37">
            <a:extLst>
              <a:ext uri="{FF2B5EF4-FFF2-40B4-BE49-F238E27FC236}">
                <a16:creationId xmlns:a16="http://schemas.microsoft.com/office/drawing/2014/main" id="{5B699FD8-5F79-46BE-B8B3-1C216D6EB842}"/>
              </a:ext>
            </a:extLst>
          </p:cNvPr>
          <p:cNvSpPr/>
          <p:nvPr/>
        </p:nvSpPr>
        <p:spPr>
          <a:xfrm>
            <a:off x="19087890" y="17302345"/>
            <a:ext cx="3249636" cy="1443070"/>
          </a:xfrm>
          <a:prstGeom prst="rect">
            <a:avLst/>
          </a:prstGeom>
          <a:solidFill>
            <a:srgbClr val="FFFFD9">
              <a:alpha val="50196"/>
            </a:srgbClr>
          </a:solidFill>
          <a:ln>
            <a:solidFill>
              <a:srgbClr val="E9E9C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3305" tIns="31652" rIns="63305" bIns="3165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r"/>
            <a:r>
              <a:rPr lang="en-US" altLang="zh-TW" sz="2400" dirty="0">
                <a:solidFill>
                  <a:schemeClr val="tx1"/>
                </a:solidFill>
              </a:rPr>
              <a:t>  </a:t>
            </a:r>
            <a:r>
              <a:rPr lang="en-US" altLang="zh-TW" sz="2400" dirty="0" err="1">
                <a:solidFill>
                  <a:schemeClr val="tx1"/>
                </a:solidFill>
              </a:rPr>
              <a:t>mel</a:t>
            </a:r>
            <a:endParaRPr lang="en-US" altLang="zh-TW" sz="2400" dirty="0">
              <a:solidFill>
                <a:schemeClr val="tx1"/>
              </a:solidFill>
            </a:endParaRPr>
          </a:p>
          <a:p>
            <a:pPr algn="r"/>
            <a:endParaRPr lang="zh-TW" altLang="en-US" sz="2400" dirty="0"/>
          </a:p>
        </p:txBody>
      </p:sp>
      <p:sp>
        <p:nvSpPr>
          <p:cNvPr id="40" name="矩形 39">
            <a:extLst>
              <a:ext uri="{FF2B5EF4-FFF2-40B4-BE49-F238E27FC236}">
                <a16:creationId xmlns:a16="http://schemas.microsoft.com/office/drawing/2014/main" id="{93908E3E-3BBD-4FCD-AF5E-8ACF1370C0BF}"/>
              </a:ext>
            </a:extLst>
          </p:cNvPr>
          <p:cNvSpPr/>
          <p:nvPr/>
        </p:nvSpPr>
        <p:spPr>
          <a:xfrm>
            <a:off x="19312652" y="20349274"/>
            <a:ext cx="3249636" cy="1443070"/>
          </a:xfrm>
          <a:prstGeom prst="rect">
            <a:avLst/>
          </a:prstGeom>
          <a:solidFill>
            <a:srgbClr val="FFFFD9">
              <a:alpha val="50196"/>
            </a:srgbClr>
          </a:solidFill>
          <a:ln>
            <a:solidFill>
              <a:srgbClr val="E9E9C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3305" tIns="31652" rIns="63305" bIns="3165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r"/>
            <a:r>
              <a:rPr lang="en-US" altLang="zh-TW" sz="2400" dirty="0">
                <a:solidFill>
                  <a:schemeClr val="tx1"/>
                </a:solidFill>
              </a:rPr>
              <a:t>  </a:t>
            </a:r>
            <a:r>
              <a:rPr lang="en-US" altLang="zh-TW" sz="2400" dirty="0" err="1">
                <a:solidFill>
                  <a:schemeClr val="tx1"/>
                </a:solidFill>
              </a:rPr>
              <a:t>mel</a:t>
            </a:r>
            <a:endParaRPr lang="en-US" altLang="zh-TW" sz="2400" dirty="0">
              <a:solidFill>
                <a:schemeClr val="tx1"/>
              </a:solidFill>
            </a:endParaRPr>
          </a:p>
          <a:p>
            <a:pPr algn="r"/>
            <a:endParaRPr lang="zh-TW" altLang="en-US" sz="2400" dirty="0"/>
          </a:p>
        </p:txBody>
      </p:sp>
      <p:sp>
        <p:nvSpPr>
          <p:cNvPr id="41" name="文字方塊 40">
            <a:extLst>
              <a:ext uri="{FF2B5EF4-FFF2-40B4-BE49-F238E27FC236}">
                <a16:creationId xmlns:a16="http://schemas.microsoft.com/office/drawing/2014/main" id="{2D853382-D0C6-455B-93CA-A94325FD4736}"/>
              </a:ext>
            </a:extLst>
          </p:cNvPr>
          <p:cNvSpPr txBox="1"/>
          <p:nvPr/>
        </p:nvSpPr>
        <p:spPr>
          <a:xfrm>
            <a:off x="1871330" y="25070610"/>
            <a:ext cx="106886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3600" dirty="0"/>
              <a:t>108</a:t>
            </a:r>
            <a:endParaRPr lang="zh-TW" altLang="en-US" sz="3600" dirty="0"/>
          </a:p>
        </p:txBody>
      </p:sp>
      <p:sp>
        <p:nvSpPr>
          <p:cNvPr id="42" name="文字方塊 41">
            <a:extLst>
              <a:ext uri="{FF2B5EF4-FFF2-40B4-BE49-F238E27FC236}">
                <a16:creationId xmlns:a16="http://schemas.microsoft.com/office/drawing/2014/main" id="{9DC52AF7-8668-4FCA-A787-9C7C71CAC780}"/>
              </a:ext>
            </a:extLst>
          </p:cNvPr>
          <p:cNvSpPr txBox="1"/>
          <p:nvPr/>
        </p:nvSpPr>
        <p:spPr>
          <a:xfrm>
            <a:off x="21803091" y="25070609"/>
            <a:ext cx="106886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3600" dirty="0"/>
              <a:t>132</a:t>
            </a:r>
            <a:endParaRPr lang="zh-TW" altLang="en-US" sz="3600" dirty="0"/>
          </a:p>
        </p:txBody>
      </p:sp>
      <p:sp>
        <p:nvSpPr>
          <p:cNvPr id="43" name="文字方塊 42">
            <a:extLst>
              <a:ext uri="{FF2B5EF4-FFF2-40B4-BE49-F238E27FC236}">
                <a16:creationId xmlns:a16="http://schemas.microsoft.com/office/drawing/2014/main" id="{6B9F458C-ADB0-4964-81C0-8BDC268D1969}"/>
              </a:ext>
            </a:extLst>
          </p:cNvPr>
          <p:cNvSpPr txBox="1"/>
          <p:nvPr/>
        </p:nvSpPr>
        <p:spPr>
          <a:xfrm>
            <a:off x="11179359" y="25129852"/>
            <a:ext cx="106886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3600" dirty="0"/>
              <a:t>117</a:t>
            </a:r>
            <a:endParaRPr lang="zh-TW" altLang="en-US" sz="3600" dirty="0"/>
          </a:p>
        </p:txBody>
      </p:sp>
      <p:sp>
        <p:nvSpPr>
          <p:cNvPr id="44" name="矩形 43">
            <a:extLst>
              <a:ext uri="{FF2B5EF4-FFF2-40B4-BE49-F238E27FC236}">
                <a16:creationId xmlns:a16="http://schemas.microsoft.com/office/drawing/2014/main" id="{923C06A2-7E00-4D46-9FC4-4146B9D16D2A}"/>
              </a:ext>
            </a:extLst>
          </p:cNvPr>
          <p:cNvSpPr/>
          <p:nvPr/>
        </p:nvSpPr>
        <p:spPr>
          <a:xfrm>
            <a:off x="19308232" y="18847164"/>
            <a:ext cx="3075092" cy="1353617"/>
          </a:xfrm>
          <a:prstGeom prst="rect">
            <a:avLst/>
          </a:prstGeom>
          <a:solidFill>
            <a:srgbClr val="D1FFD1">
              <a:alpha val="50196"/>
            </a:srgbClr>
          </a:solidFill>
          <a:ln>
            <a:solidFill>
              <a:srgbClr val="B5E5B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3305" tIns="31652" rIns="63305" bIns="3165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r"/>
            <a:r>
              <a:rPr lang="en-US" altLang="zh-TW" sz="2400" dirty="0" err="1">
                <a:solidFill>
                  <a:schemeClr val="tx1"/>
                </a:solidFill>
              </a:rPr>
              <a:t>mel+rhythm</a:t>
            </a:r>
            <a:endParaRPr lang="en-US" altLang="zh-TW" sz="2400" dirty="0">
              <a:solidFill>
                <a:schemeClr val="tx1"/>
              </a:solidFill>
            </a:endParaRPr>
          </a:p>
          <a:p>
            <a:pPr algn="r"/>
            <a:endParaRPr lang="zh-TW" altLang="en-US" sz="24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23622000" cy="33423225"/>
          </a:xfrm>
          <a:prstGeom prst="rect">
            <a:avLst/>
          </a:prstGeom>
        </p:spPr>
      </p:pic>
      <p:sp>
        <p:nvSpPr>
          <p:cNvPr id="3" name="矩形 2">
            <a:extLst>
              <a:ext uri="{FF2B5EF4-FFF2-40B4-BE49-F238E27FC236}">
                <a16:creationId xmlns:a16="http://schemas.microsoft.com/office/drawing/2014/main" id="{0767E4AF-37D9-4836-9B9F-8309A27431ED}"/>
              </a:ext>
            </a:extLst>
          </p:cNvPr>
          <p:cNvSpPr/>
          <p:nvPr/>
        </p:nvSpPr>
        <p:spPr>
          <a:xfrm>
            <a:off x="3419427" y="1411932"/>
            <a:ext cx="18916024" cy="1443070"/>
          </a:xfrm>
          <a:prstGeom prst="rect">
            <a:avLst/>
          </a:prstGeom>
          <a:solidFill>
            <a:srgbClr val="FFFFD9">
              <a:alpha val="50196"/>
            </a:srgbClr>
          </a:solidFill>
          <a:ln>
            <a:solidFill>
              <a:srgbClr val="E9E9C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3305" tIns="31652" rIns="63305" bIns="3165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r"/>
            <a:r>
              <a:rPr lang="en-US" altLang="zh-TW" sz="2400" dirty="0">
                <a:solidFill>
                  <a:schemeClr val="tx1"/>
                </a:solidFill>
              </a:rPr>
              <a:t>  </a:t>
            </a:r>
            <a:r>
              <a:rPr lang="en-US" altLang="zh-TW" sz="2400" dirty="0" err="1">
                <a:solidFill>
                  <a:schemeClr val="tx1"/>
                </a:solidFill>
              </a:rPr>
              <a:t>mel</a:t>
            </a:r>
            <a:endParaRPr lang="en-US" altLang="zh-TW" sz="2400" dirty="0">
              <a:solidFill>
                <a:schemeClr val="tx1"/>
              </a:solidFill>
            </a:endParaRPr>
          </a:p>
          <a:p>
            <a:pPr algn="r"/>
            <a:endParaRPr lang="zh-TW" altLang="en-US" sz="2400" dirty="0"/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328FD305-ACBC-4E9D-9040-FB11DBB2B382}"/>
              </a:ext>
            </a:extLst>
          </p:cNvPr>
          <p:cNvSpPr/>
          <p:nvPr/>
        </p:nvSpPr>
        <p:spPr>
          <a:xfrm>
            <a:off x="3346477" y="3116267"/>
            <a:ext cx="19130751" cy="1443070"/>
          </a:xfrm>
          <a:prstGeom prst="rect">
            <a:avLst/>
          </a:prstGeom>
          <a:solidFill>
            <a:srgbClr val="FFFFD9">
              <a:alpha val="50196"/>
            </a:srgbClr>
          </a:solidFill>
          <a:ln>
            <a:solidFill>
              <a:srgbClr val="E9E9C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3305" tIns="31652" rIns="63305" bIns="3165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r"/>
            <a:r>
              <a:rPr lang="en-US" altLang="zh-TW" sz="2400" dirty="0">
                <a:solidFill>
                  <a:schemeClr val="tx1"/>
                </a:solidFill>
              </a:rPr>
              <a:t>  </a:t>
            </a:r>
            <a:r>
              <a:rPr lang="en-US" altLang="zh-TW" sz="2400" dirty="0" err="1">
                <a:solidFill>
                  <a:schemeClr val="tx1"/>
                </a:solidFill>
              </a:rPr>
              <a:t>mel</a:t>
            </a:r>
            <a:endParaRPr lang="en-US" altLang="zh-TW" sz="2400" dirty="0">
              <a:solidFill>
                <a:schemeClr val="tx1"/>
              </a:solidFill>
            </a:endParaRPr>
          </a:p>
          <a:p>
            <a:pPr algn="r"/>
            <a:endParaRPr lang="zh-TW" altLang="en-US" sz="2400" dirty="0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02702A8E-81FC-4A66-BDDF-0441041BC85D}"/>
              </a:ext>
            </a:extLst>
          </p:cNvPr>
          <p:cNvSpPr/>
          <p:nvPr/>
        </p:nvSpPr>
        <p:spPr>
          <a:xfrm>
            <a:off x="3419427" y="4739294"/>
            <a:ext cx="19130751" cy="1443070"/>
          </a:xfrm>
          <a:prstGeom prst="rect">
            <a:avLst/>
          </a:prstGeom>
          <a:solidFill>
            <a:srgbClr val="FFFFD9">
              <a:alpha val="50196"/>
            </a:srgbClr>
          </a:solidFill>
          <a:ln>
            <a:solidFill>
              <a:srgbClr val="E9E9C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3305" tIns="31652" rIns="63305" bIns="3165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r"/>
            <a:r>
              <a:rPr lang="en-US" altLang="zh-TW" sz="2400" dirty="0">
                <a:solidFill>
                  <a:schemeClr val="tx1"/>
                </a:solidFill>
              </a:rPr>
              <a:t>  </a:t>
            </a:r>
            <a:r>
              <a:rPr lang="en-US" altLang="zh-TW" sz="2400" dirty="0" err="1">
                <a:solidFill>
                  <a:schemeClr val="tx1"/>
                </a:solidFill>
              </a:rPr>
              <a:t>mel</a:t>
            </a:r>
            <a:endParaRPr lang="en-US" altLang="zh-TW" sz="2400" dirty="0">
              <a:solidFill>
                <a:schemeClr val="tx1"/>
              </a:solidFill>
            </a:endParaRPr>
          </a:p>
          <a:p>
            <a:pPr algn="r"/>
            <a:endParaRPr lang="zh-TW" altLang="en-US" sz="2400" dirty="0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55CA3FE1-20CE-4E03-B223-57941DC18347}"/>
              </a:ext>
            </a:extLst>
          </p:cNvPr>
          <p:cNvSpPr/>
          <p:nvPr/>
        </p:nvSpPr>
        <p:spPr>
          <a:xfrm>
            <a:off x="3312063" y="17055340"/>
            <a:ext cx="19130751" cy="1443070"/>
          </a:xfrm>
          <a:prstGeom prst="rect">
            <a:avLst/>
          </a:prstGeom>
          <a:solidFill>
            <a:srgbClr val="FFFFD9">
              <a:alpha val="50196"/>
            </a:srgbClr>
          </a:solidFill>
          <a:ln>
            <a:solidFill>
              <a:srgbClr val="E9E9C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3305" tIns="31652" rIns="63305" bIns="3165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r"/>
            <a:r>
              <a:rPr lang="en-US" altLang="zh-TW" sz="2400" dirty="0">
                <a:solidFill>
                  <a:schemeClr val="tx1"/>
                </a:solidFill>
              </a:rPr>
              <a:t>  </a:t>
            </a:r>
            <a:r>
              <a:rPr lang="en-US" altLang="zh-TW" sz="2400" dirty="0" err="1">
                <a:solidFill>
                  <a:schemeClr val="tx1"/>
                </a:solidFill>
              </a:rPr>
              <a:t>mel</a:t>
            </a:r>
            <a:endParaRPr lang="en-US" altLang="zh-TW" sz="2400" dirty="0">
              <a:solidFill>
                <a:schemeClr val="tx1"/>
              </a:solidFill>
            </a:endParaRPr>
          </a:p>
          <a:p>
            <a:pPr algn="r"/>
            <a:endParaRPr lang="zh-TW" altLang="en-US" sz="2400" dirty="0"/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3096E7ED-3FF5-428E-B217-635ACFED32B0}"/>
              </a:ext>
            </a:extLst>
          </p:cNvPr>
          <p:cNvSpPr/>
          <p:nvPr/>
        </p:nvSpPr>
        <p:spPr>
          <a:xfrm>
            <a:off x="3346477" y="20171607"/>
            <a:ext cx="19130751" cy="1443070"/>
          </a:xfrm>
          <a:prstGeom prst="rect">
            <a:avLst/>
          </a:prstGeom>
          <a:solidFill>
            <a:srgbClr val="FFFFD9">
              <a:alpha val="50196"/>
            </a:srgbClr>
          </a:solidFill>
          <a:ln>
            <a:solidFill>
              <a:srgbClr val="E9E9C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3305" tIns="31652" rIns="63305" bIns="3165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r"/>
            <a:r>
              <a:rPr lang="en-US" altLang="zh-TW" sz="2400" dirty="0">
                <a:solidFill>
                  <a:schemeClr val="tx1"/>
                </a:solidFill>
              </a:rPr>
              <a:t>  </a:t>
            </a:r>
            <a:r>
              <a:rPr lang="en-US" altLang="zh-TW" sz="2400" dirty="0" err="1">
                <a:solidFill>
                  <a:schemeClr val="tx1"/>
                </a:solidFill>
              </a:rPr>
              <a:t>mel</a:t>
            </a:r>
            <a:endParaRPr lang="en-US" altLang="zh-TW" sz="2400" dirty="0">
              <a:solidFill>
                <a:schemeClr val="tx1"/>
              </a:solidFill>
            </a:endParaRPr>
          </a:p>
          <a:p>
            <a:pPr algn="r"/>
            <a:endParaRPr lang="zh-TW" altLang="en-US" sz="2400" dirty="0"/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342DEE63-52AE-4A8D-80EA-A98B02C6B783}"/>
              </a:ext>
            </a:extLst>
          </p:cNvPr>
          <p:cNvSpPr/>
          <p:nvPr/>
        </p:nvSpPr>
        <p:spPr>
          <a:xfrm>
            <a:off x="6157017" y="21794634"/>
            <a:ext cx="6304341" cy="1443070"/>
          </a:xfrm>
          <a:prstGeom prst="rect">
            <a:avLst/>
          </a:prstGeom>
          <a:solidFill>
            <a:srgbClr val="FFFFD9">
              <a:alpha val="50196"/>
            </a:srgbClr>
          </a:solidFill>
          <a:ln>
            <a:solidFill>
              <a:srgbClr val="E9E9C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3305" tIns="31652" rIns="63305" bIns="3165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r"/>
            <a:r>
              <a:rPr lang="en-US" altLang="zh-TW" sz="2400" dirty="0">
                <a:solidFill>
                  <a:schemeClr val="tx1"/>
                </a:solidFill>
              </a:rPr>
              <a:t>  </a:t>
            </a:r>
            <a:r>
              <a:rPr lang="en-US" altLang="zh-TW" sz="2400" dirty="0" err="1">
                <a:solidFill>
                  <a:schemeClr val="tx1"/>
                </a:solidFill>
              </a:rPr>
              <a:t>mel</a:t>
            </a:r>
            <a:endParaRPr lang="en-US" altLang="zh-TW" sz="2400" dirty="0">
              <a:solidFill>
                <a:schemeClr val="tx1"/>
              </a:solidFill>
            </a:endParaRPr>
          </a:p>
          <a:p>
            <a:pPr algn="r"/>
            <a:endParaRPr lang="zh-TW" altLang="en-US" sz="2400" dirty="0"/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26D6EA82-3C35-4759-AE0C-9B59BA9EC44B}"/>
              </a:ext>
            </a:extLst>
          </p:cNvPr>
          <p:cNvSpPr/>
          <p:nvPr/>
        </p:nvSpPr>
        <p:spPr>
          <a:xfrm>
            <a:off x="6157017" y="23237704"/>
            <a:ext cx="6304341" cy="1443070"/>
          </a:xfrm>
          <a:prstGeom prst="rect">
            <a:avLst/>
          </a:prstGeom>
          <a:solidFill>
            <a:srgbClr val="FFFFD9">
              <a:alpha val="50196"/>
            </a:srgbClr>
          </a:solidFill>
          <a:ln>
            <a:solidFill>
              <a:srgbClr val="E9E9C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3305" tIns="31652" rIns="63305" bIns="3165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r"/>
            <a:r>
              <a:rPr lang="en-US" altLang="zh-TW" sz="2400" dirty="0">
                <a:solidFill>
                  <a:schemeClr val="tx1"/>
                </a:solidFill>
              </a:rPr>
              <a:t>  </a:t>
            </a:r>
            <a:r>
              <a:rPr lang="en-US" altLang="zh-TW" sz="2400" dirty="0" err="1">
                <a:solidFill>
                  <a:schemeClr val="tx1"/>
                </a:solidFill>
              </a:rPr>
              <a:t>mel</a:t>
            </a:r>
            <a:endParaRPr lang="en-US" altLang="zh-TW" sz="2400" dirty="0">
              <a:solidFill>
                <a:schemeClr val="tx1"/>
              </a:solidFill>
            </a:endParaRPr>
          </a:p>
          <a:p>
            <a:pPr algn="r"/>
            <a:endParaRPr lang="zh-TW" altLang="en-US" sz="2400" dirty="0"/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964AD13C-4CD4-448C-976D-469898B5D61F}"/>
              </a:ext>
            </a:extLst>
          </p:cNvPr>
          <p:cNvSpPr/>
          <p:nvPr/>
        </p:nvSpPr>
        <p:spPr>
          <a:xfrm>
            <a:off x="16920710" y="21794634"/>
            <a:ext cx="5556518" cy="1443070"/>
          </a:xfrm>
          <a:prstGeom prst="rect">
            <a:avLst/>
          </a:prstGeom>
          <a:solidFill>
            <a:srgbClr val="FFFFD9">
              <a:alpha val="50196"/>
            </a:srgbClr>
          </a:solidFill>
          <a:ln>
            <a:solidFill>
              <a:srgbClr val="E9E9C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3305" tIns="31652" rIns="63305" bIns="3165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r"/>
            <a:r>
              <a:rPr lang="en-US" altLang="zh-TW" sz="2400" dirty="0">
                <a:solidFill>
                  <a:schemeClr val="tx1"/>
                </a:solidFill>
              </a:rPr>
              <a:t>  </a:t>
            </a:r>
            <a:r>
              <a:rPr lang="en-US" altLang="zh-TW" sz="2400" dirty="0" err="1">
                <a:solidFill>
                  <a:schemeClr val="tx1"/>
                </a:solidFill>
              </a:rPr>
              <a:t>mel</a:t>
            </a:r>
            <a:endParaRPr lang="en-US" altLang="zh-TW" sz="2400" dirty="0">
              <a:solidFill>
                <a:schemeClr val="tx1"/>
              </a:solidFill>
            </a:endParaRPr>
          </a:p>
          <a:p>
            <a:pPr algn="r"/>
            <a:endParaRPr lang="zh-TW" altLang="en-US" sz="2400" dirty="0"/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B67AE1A6-7EF1-437A-9558-B9CD55FCBEE1}"/>
              </a:ext>
            </a:extLst>
          </p:cNvPr>
          <p:cNvSpPr/>
          <p:nvPr/>
        </p:nvSpPr>
        <p:spPr>
          <a:xfrm>
            <a:off x="16886294" y="23253633"/>
            <a:ext cx="5556518" cy="1443070"/>
          </a:xfrm>
          <a:prstGeom prst="rect">
            <a:avLst/>
          </a:prstGeom>
          <a:solidFill>
            <a:srgbClr val="FFFFD9">
              <a:alpha val="50196"/>
            </a:srgbClr>
          </a:solidFill>
          <a:ln>
            <a:solidFill>
              <a:srgbClr val="E9E9C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3305" tIns="31652" rIns="63305" bIns="3165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r"/>
            <a:r>
              <a:rPr lang="en-US" altLang="zh-TW" sz="2400" dirty="0">
                <a:solidFill>
                  <a:schemeClr val="tx1"/>
                </a:solidFill>
              </a:rPr>
              <a:t>  </a:t>
            </a:r>
            <a:r>
              <a:rPr lang="en-US" altLang="zh-TW" sz="2400" dirty="0" err="1">
                <a:solidFill>
                  <a:schemeClr val="tx1"/>
                </a:solidFill>
              </a:rPr>
              <a:t>mel</a:t>
            </a:r>
            <a:endParaRPr lang="en-US" altLang="zh-TW" sz="2400" dirty="0">
              <a:solidFill>
                <a:schemeClr val="tx1"/>
              </a:solidFill>
            </a:endParaRPr>
          </a:p>
          <a:p>
            <a:pPr algn="r"/>
            <a:endParaRPr lang="zh-TW" altLang="en-US" sz="2400" dirty="0"/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9982F2B2-2E96-4F93-962D-B325BE794021}"/>
              </a:ext>
            </a:extLst>
          </p:cNvPr>
          <p:cNvSpPr/>
          <p:nvPr/>
        </p:nvSpPr>
        <p:spPr>
          <a:xfrm>
            <a:off x="16920710" y="7729935"/>
            <a:ext cx="5556518" cy="1443070"/>
          </a:xfrm>
          <a:prstGeom prst="rect">
            <a:avLst/>
          </a:prstGeom>
          <a:solidFill>
            <a:srgbClr val="FFFFD9">
              <a:alpha val="50196"/>
            </a:srgbClr>
          </a:solidFill>
          <a:ln>
            <a:solidFill>
              <a:srgbClr val="E9E9C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3305" tIns="31652" rIns="63305" bIns="3165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r"/>
            <a:r>
              <a:rPr lang="en-US" altLang="zh-TW" sz="2400" dirty="0">
                <a:solidFill>
                  <a:schemeClr val="tx1"/>
                </a:solidFill>
              </a:rPr>
              <a:t>  </a:t>
            </a:r>
            <a:r>
              <a:rPr lang="en-US" altLang="zh-TW" sz="2400" dirty="0" err="1">
                <a:solidFill>
                  <a:schemeClr val="tx1"/>
                </a:solidFill>
              </a:rPr>
              <a:t>mel</a:t>
            </a:r>
            <a:endParaRPr lang="en-US" altLang="zh-TW" sz="2400" dirty="0">
              <a:solidFill>
                <a:schemeClr val="tx1"/>
              </a:solidFill>
            </a:endParaRPr>
          </a:p>
          <a:p>
            <a:pPr algn="r"/>
            <a:endParaRPr lang="zh-TW" altLang="en-US" sz="2400" dirty="0"/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7E03CC9E-D05E-41FA-8C02-9C24E26A7014}"/>
              </a:ext>
            </a:extLst>
          </p:cNvPr>
          <p:cNvSpPr/>
          <p:nvPr/>
        </p:nvSpPr>
        <p:spPr>
          <a:xfrm>
            <a:off x="16886296" y="6232430"/>
            <a:ext cx="5556518" cy="1443070"/>
          </a:xfrm>
          <a:prstGeom prst="rect">
            <a:avLst/>
          </a:prstGeom>
          <a:solidFill>
            <a:srgbClr val="FFFFD9">
              <a:alpha val="50196"/>
            </a:srgbClr>
          </a:solidFill>
          <a:ln>
            <a:solidFill>
              <a:srgbClr val="E9E9C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3305" tIns="31652" rIns="63305" bIns="3165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r"/>
            <a:r>
              <a:rPr lang="en-US" altLang="zh-TW" sz="2400" b="1" dirty="0">
                <a:solidFill>
                  <a:schemeClr val="tx1"/>
                </a:solidFill>
              </a:rPr>
              <a:t>  </a:t>
            </a:r>
            <a:r>
              <a:rPr lang="en-US" altLang="zh-TW" sz="2400" b="1" dirty="0" err="1">
                <a:solidFill>
                  <a:schemeClr val="tx1"/>
                </a:solidFill>
              </a:rPr>
              <a:t>mel</a:t>
            </a:r>
            <a:endParaRPr lang="en-US" altLang="zh-TW" sz="2400" b="1" dirty="0">
              <a:solidFill>
                <a:schemeClr val="tx1"/>
              </a:solidFill>
            </a:endParaRPr>
          </a:p>
          <a:p>
            <a:pPr algn="r"/>
            <a:endParaRPr lang="zh-TW" altLang="en-US" sz="2400" b="1" dirty="0"/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DCD1F733-2564-49F6-BF25-EB089D13D9DD}"/>
              </a:ext>
            </a:extLst>
          </p:cNvPr>
          <p:cNvSpPr/>
          <p:nvPr/>
        </p:nvSpPr>
        <p:spPr>
          <a:xfrm>
            <a:off x="6157017" y="6182364"/>
            <a:ext cx="6304341" cy="1443070"/>
          </a:xfrm>
          <a:prstGeom prst="rect">
            <a:avLst/>
          </a:prstGeom>
          <a:solidFill>
            <a:srgbClr val="FFFFD9">
              <a:alpha val="50196"/>
            </a:srgbClr>
          </a:solidFill>
          <a:ln>
            <a:solidFill>
              <a:srgbClr val="E9E9C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3305" tIns="31652" rIns="63305" bIns="3165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r"/>
            <a:r>
              <a:rPr lang="en-US" altLang="zh-TW" sz="2400" dirty="0">
                <a:solidFill>
                  <a:schemeClr val="tx1"/>
                </a:solidFill>
              </a:rPr>
              <a:t>  </a:t>
            </a:r>
            <a:r>
              <a:rPr lang="en-US" altLang="zh-TW" sz="2400" dirty="0" err="1">
                <a:solidFill>
                  <a:schemeClr val="tx1"/>
                </a:solidFill>
              </a:rPr>
              <a:t>mel</a:t>
            </a:r>
            <a:endParaRPr lang="en-US" altLang="zh-TW" sz="2400" dirty="0">
              <a:solidFill>
                <a:schemeClr val="tx1"/>
              </a:solidFill>
            </a:endParaRPr>
          </a:p>
          <a:p>
            <a:pPr algn="r"/>
            <a:endParaRPr lang="zh-TW" altLang="en-US" sz="2400" dirty="0"/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C949AB68-3170-4223-BE34-6AB9C13BE913}"/>
              </a:ext>
            </a:extLst>
          </p:cNvPr>
          <p:cNvSpPr/>
          <p:nvPr/>
        </p:nvSpPr>
        <p:spPr>
          <a:xfrm>
            <a:off x="6157017" y="7675500"/>
            <a:ext cx="6304341" cy="1443070"/>
          </a:xfrm>
          <a:prstGeom prst="rect">
            <a:avLst/>
          </a:prstGeom>
          <a:solidFill>
            <a:srgbClr val="FFFFD9">
              <a:alpha val="50196"/>
            </a:srgbClr>
          </a:solidFill>
          <a:ln>
            <a:solidFill>
              <a:srgbClr val="E9E9C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3305" tIns="31652" rIns="63305" bIns="3165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r"/>
            <a:r>
              <a:rPr lang="en-US" altLang="zh-TW" sz="2400" dirty="0">
                <a:solidFill>
                  <a:schemeClr val="tx1"/>
                </a:solidFill>
              </a:rPr>
              <a:t>  </a:t>
            </a:r>
            <a:r>
              <a:rPr lang="en-US" altLang="zh-TW" sz="2400" dirty="0" err="1">
                <a:solidFill>
                  <a:schemeClr val="tx1"/>
                </a:solidFill>
              </a:rPr>
              <a:t>mel</a:t>
            </a:r>
            <a:endParaRPr lang="en-US" altLang="zh-TW" sz="2400" dirty="0">
              <a:solidFill>
                <a:schemeClr val="tx1"/>
              </a:solidFill>
            </a:endParaRPr>
          </a:p>
          <a:p>
            <a:pPr algn="r"/>
            <a:endParaRPr lang="zh-TW" altLang="en-US" sz="2400" dirty="0"/>
          </a:p>
        </p:txBody>
      </p:sp>
      <p:sp>
        <p:nvSpPr>
          <p:cNvPr id="18" name="矩形 17">
            <a:extLst>
              <a:ext uri="{FF2B5EF4-FFF2-40B4-BE49-F238E27FC236}">
                <a16:creationId xmlns:a16="http://schemas.microsoft.com/office/drawing/2014/main" id="{3272B23D-41EC-4FD1-B987-7B7AF72734CE}"/>
              </a:ext>
            </a:extLst>
          </p:cNvPr>
          <p:cNvSpPr/>
          <p:nvPr/>
        </p:nvSpPr>
        <p:spPr>
          <a:xfrm>
            <a:off x="6157017" y="9681943"/>
            <a:ext cx="6304341" cy="1125395"/>
          </a:xfrm>
          <a:prstGeom prst="rect">
            <a:avLst/>
          </a:prstGeom>
          <a:solidFill>
            <a:srgbClr val="D9D9FF">
              <a:alpha val="40000"/>
            </a:srgbClr>
          </a:solidFill>
          <a:ln>
            <a:solidFill>
              <a:srgbClr val="BEBEE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3305" tIns="31652" rIns="63305" bIns="3165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r"/>
            <a:r>
              <a:rPr lang="en-US" altLang="zh-TW" sz="2400" dirty="0">
                <a:solidFill>
                  <a:schemeClr val="tx1"/>
                </a:solidFill>
              </a:rPr>
              <a:t>rhythm</a:t>
            </a:r>
          </a:p>
          <a:p>
            <a:pPr algn="r"/>
            <a:endParaRPr lang="zh-TW" altLang="en-US" sz="2400" dirty="0"/>
          </a:p>
        </p:txBody>
      </p:sp>
      <p:sp>
        <p:nvSpPr>
          <p:cNvPr id="20" name="矩形 19">
            <a:extLst>
              <a:ext uri="{FF2B5EF4-FFF2-40B4-BE49-F238E27FC236}">
                <a16:creationId xmlns:a16="http://schemas.microsoft.com/office/drawing/2014/main" id="{33EE83CF-AB0A-4894-A497-4BB2B864D21B}"/>
              </a:ext>
            </a:extLst>
          </p:cNvPr>
          <p:cNvSpPr/>
          <p:nvPr/>
        </p:nvSpPr>
        <p:spPr>
          <a:xfrm>
            <a:off x="6157017" y="11214991"/>
            <a:ext cx="6304341" cy="1125395"/>
          </a:xfrm>
          <a:prstGeom prst="rect">
            <a:avLst/>
          </a:prstGeom>
          <a:solidFill>
            <a:srgbClr val="D9D9FF">
              <a:alpha val="40000"/>
            </a:srgbClr>
          </a:solidFill>
          <a:ln>
            <a:solidFill>
              <a:srgbClr val="BEBEE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3305" tIns="31652" rIns="63305" bIns="3165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r"/>
            <a:r>
              <a:rPr lang="en-US" altLang="zh-TW" sz="2400" dirty="0">
                <a:solidFill>
                  <a:schemeClr val="tx1"/>
                </a:solidFill>
              </a:rPr>
              <a:t>rhythm</a:t>
            </a:r>
          </a:p>
          <a:p>
            <a:pPr algn="r"/>
            <a:endParaRPr lang="zh-TW" altLang="en-US" sz="2400" dirty="0"/>
          </a:p>
        </p:txBody>
      </p:sp>
      <p:sp>
        <p:nvSpPr>
          <p:cNvPr id="21" name="矩形 20">
            <a:extLst>
              <a:ext uri="{FF2B5EF4-FFF2-40B4-BE49-F238E27FC236}">
                <a16:creationId xmlns:a16="http://schemas.microsoft.com/office/drawing/2014/main" id="{E6302E63-1A3E-4A25-AD16-3EF30F83174B}"/>
              </a:ext>
            </a:extLst>
          </p:cNvPr>
          <p:cNvSpPr/>
          <p:nvPr/>
        </p:nvSpPr>
        <p:spPr>
          <a:xfrm>
            <a:off x="6157017" y="12692250"/>
            <a:ext cx="6304341" cy="1125395"/>
          </a:xfrm>
          <a:prstGeom prst="rect">
            <a:avLst/>
          </a:prstGeom>
          <a:solidFill>
            <a:srgbClr val="D9D9FF">
              <a:alpha val="40000"/>
            </a:srgbClr>
          </a:solidFill>
          <a:ln>
            <a:solidFill>
              <a:srgbClr val="BEBEE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3305" tIns="31652" rIns="63305" bIns="3165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r"/>
            <a:r>
              <a:rPr lang="en-US" altLang="zh-TW" sz="2400" dirty="0">
                <a:solidFill>
                  <a:schemeClr val="tx1"/>
                </a:solidFill>
              </a:rPr>
              <a:t>rhythm</a:t>
            </a:r>
          </a:p>
          <a:p>
            <a:pPr algn="r"/>
            <a:endParaRPr lang="zh-TW" altLang="en-US" sz="2400" dirty="0"/>
          </a:p>
        </p:txBody>
      </p:sp>
      <p:sp>
        <p:nvSpPr>
          <p:cNvPr id="23" name="矩形 22">
            <a:extLst>
              <a:ext uri="{FF2B5EF4-FFF2-40B4-BE49-F238E27FC236}">
                <a16:creationId xmlns:a16="http://schemas.microsoft.com/office/drawing/2014/main" id="{F1BA55DF-7330-4796-BD2E-CB1CCB1569EA}"/>
              </a:ext>
            </a:extLst>
          </p:cNvPr>
          <p:cNvSpPr/>
          <p:nvPr/>
        </p:nvSpPr>
        <p:spPr>
          <a:xfrm>
            <a:off x="6309417" y="14483668"/>
            <a:ext cx="6304341" cy="1125395"/>
          </a:xfrm>
          <a:prstGeom prst="rect">
            <a:avLst/>
          </a:prstGeom>
          <a:solidFill>
            <a:srgbClr val="D9D9FF">
              <a:alpha val="40000"/>
            </a:srgbClr>
          </a:solidFill>
          <a:ln>
            <a:solidFill>
              <a:srgbClr val="BEBEE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3305" tIns="31652" rIns="63305" bIns="3165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r"/>
            <a:r>
              <a:rPr lang="en-US" altLang="zh-TW" sz="2400" dirty="0">
                <a:solidFill>
                  <a:schemeClr val="tx1"/>
                </a:solidFill>
              </a:rPr>
              <a:t>rhythm</a:t>
            </a:r>
          </a:p>
          <a:p>
            <a:pPr algn="r"/>
            <a:endParaRPr lang="zh-TW" altLang="en-US" sz="2400" dirty="0"/>
          </a:p>
        </p:txBody>
      </p:sp>
      <p:sp>
        <p:nvSpPr>
          <p:cNvPr id="24" name="矩形 23">
            <a:extLst>
              <a:ext uri="{FF2B5EF4-FFF2-40B4-BE49-F238E27FC236}">
                <a16:creationId xmlns:a16="http://schemas.microsoft.com/office/drawing/2014/main" id="{BF157B30-1F62-499D-A8AA-895BF7AE0A63}"/>
              </a:ext>
            </a:extLst>
          </p:cNvPr>
          <p:cNvSpPr/>
          <p:nvPr/>
        </p:nvSpPr>
        <p:spPr>
          <a:xfrm>
            <a:off x="6309417" y="15741767"/>
            <a:ext cx="6304341" cy="1125395"/>
          </a:xfrm>
          <a:prstGeom prst="rect">
            <a:avLst/>
          </a:prstGeom>
          <a:solidFill>
            <a:srgbClr val="D9D9FF">
              <a:alpha val="40000"/>
            </a:srgbClr>
          </a:solidFill>
          <a:ln>
            <a:solidFill>
              <a:srgbClr val="BEBEE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3305" tIns="31652" rIns="63305" bIns="3165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r"/>
            <a:r>
              <a:rPr lang="en-US" altLang="zh-TW" sz="2400" dirty="0">
                <a:solidFill>
                  <a:schemeClr val="tx1"/>
                </a:solidFill>
              </a:rPr>
              <a:t>rhythm</a:t>
            </a:r>
          </a:p>
          <a:p>
            <a:pPr algn="r"/>
            <a:endParaRPr lang="zh-TW" altLang="en-US" sz="2400" dirty="0"/>
          </a:p>
        </p:txBody>
      </p:sp>
      <p:sp>
        <p:nvSpPr>
          <p:cNvPr id="25" name="矩形 24">
            <a:extLst>
              <a:ext uri="{FF2B5EF4-FFF2-40B4-BE49-F238E27FC236}">
                <a16:creationId xmlns:a16="http://schemas.microsoft.com/office/drawing/2014/main" id="{E1738028-1754-4C80-B6BC-614028975402}"/>
              </a:ext>
            </a:extLst>
          </p:cNvPr>
          <p:cNvSpPr/>
          <p:nvPr/>
        </p:nvSpPr>
        <p:spPr>
          <a:xfrm>
            <a:off x="16886294" y="9490819"/>
            <a:ext cx="5556519" cy="1125395"/>
          </a:xfrm>
          <a:prstGeom prst="rect">
            <a:avLst/>
          </a:prstGeom>
          <a:solidFill>
            <a:srgbClr val="D9D9FF">
              <a:alpha val="40000"/>
            </a:srgbClr>
          </a:solidFill>
          <a:ln>
            <a:solidFill>
              <a:srgbClr val="BEBEE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3305" tIns="31652" rIns="63305" bIns="3165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r"/>
            <a:r>
              <a:rPr lang="en-US" altLang="zh-TW" sz="2400" dirty="0">
                <a:solidFill>
                  <a:schemeClr val="tx1"/>
                </a:solidFill>
              </a:rPr>
              <a:t>rhythm</a:t>
            </a:r>
          </a:p>
          <a:p>
            <a:pPr algn="r"/>
            <a:endParaRPr lang="zh-TW" altLang="en-US" sz="2400" dirty="0"/>
          </a:p>
        </p:txBody>
      </p:sp>
      <p:sp>
        <p:nvSpPr>
          <p:cNvPr id="26" name="矩形 25">
            <a:extLst>
              <a:ext uri="{FF2B5EF4-FFF2-40B4-BE49-F238E27FC236}">
                <a16:creationId xmlns:a16="http://schemas.microsoft.com/office/drawing/2014/main" id="{95C63AFC-CE24-4312-854F-9AA1302A12C6}"/>
              </a:ext>
            </a:extLst>
          </p:cNvPr>
          <p:cNvSpPr/>
          <p:nvPr/>
        </p:nvSpPr>
        <p:spPr>
          <a:xfrm>
            <a:off x="16886294" y="11023867"/>
            <a:ext cx="5556519" cy="1125395"/>
          </a:xfrm>
          <a:prstGeom prst="rect">
            <a:avLst/>
          </a:prstGeom>
          <a:solidFill>
            <a:srgbClr val="D9D9FF">
              <a:alpha val="40000"/>
            </a:srgbClr>
          </a:solidFill>
          <a:ln>
            <a:solidFill>
              <a:srgbClr val="BEBEE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3305" tIns="31652" rIns="63305" bIns="3165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r"/>
            <a:r>
              <a:rPr lang="en-US" altLang="zh-TW" sz="2400" dirty="0">
                <a:solidFill>
                  <a:schemeClr val="tx1"/>
                </a:solidFill>
              </a:rPr>
              <a:t>rhythm</a:t>
            </a:r>
          </a:p>
          <a:p>
            <a:pPr algn="r"/>
            <a:endParaRPr lang="zh-TW" altLang="en-US" sz="2400" dirty="0"/>
          </a:p>
        </p:txBody>
      </p:sp>
      <p:sp>
        <p:nvSpPr>
          <p:cNvPr id="27" name="矩形 26">
            <a:extLst>
              <a:ext uri="{FF2B5EF4-FFF2-40B4-BE49-F238E27FC236}">
                <a16:creationId xmlns:a16="http://schemas.microsoft.com/office/drawing/2014/main" id="{0AB662F9-7739-46AD-986E-E89BB1845512}"/>
              </a:ext>
            </a:extLst>
          </p:cNvPr>
          <p:cNvSpPr/>
          <p:nvPr/>
        </p:nvSpPr>
        <p:spPr>
          <a:xfrm>
            <a:off x="16886294" y="12501126"/>
            <a:ext cx="5556519" cy="1125395"/>
          </a:xfrm>
          <a:prstGeom prst="rect">
            <a:avLst/>
          </a:prstGeom>
          <a:solidFill>
            <a:srgbClr val="D9D9FF">
              <a:alpha val="40000"/>
            </a:srgbClr>
          </a:solidFill>
          <a:ln>
            <a:solidFill>
              <a:srgbClr val="BEBEE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3305" tIns="31652" rIns="63305" bIns="3165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r"/>
            <a:r>
              <a:rPr lang="en-US" altLang="zh-TW" sz="2400" dirty="0">
                <a:solidFill>
                  <a:schemeClr val="tx1"/>
                </a:solidFill>
              </a:rPr>
              <a:t>rhythm</a:t>
            </a:r>
          </a:p>
          <a:p>
            <a:pPr algn="r"/>
            <a:endParaRPr lang="zh-TW" altLang="en-US" sz="2400" dirty="0"/>
          </a:p>
        </p:txBody>
      </p:sp>
      <p:sp>
        <p:nvSpPr>
          <p:cNvPr id="28" name="矩形 27">
            <a:extLst>
              <a:ext uri="{FF2B5EF4-FFF2-40B4-BE49-F238E27FC236}">
                <a16:creationId xmlns:a16="http://schemas.microsoft.com/office/drawing/2014/main" id="{AD54CB2B-3D09-47DB-A526-1DAE8641A245}"/>
              </a:ext>
            </a:extLst>
          </p:cNvPr>
          <p:cNvSpPr/>
          <p:nvPr/>
        </p:nvSpPr>
        <p:spPr>
          <a:xfrm>
            <a:off x="17038694" y="14292544"/>
            <a:ext cx="5556519" cy="1125395"/>
          </a:xfrm>
          <a:prstGeom prst="rect">
            <a:avLst/>
          </a:prstGeom>
          <a:solidFill>
            <a:srgbClr val="D9D9FF">
              <a:alpha val="40000"/>
            </a:srgbClr>
          </a:solidFill>
          <a:ln>
            <a:solidFill>
              <a:srgbClr val="BEBEE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3305" tIns="31652" rIns="63305" bIns="3165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r"/>
            <a:r>
              <a:rPr lang="en-US" altLang="zh-TW" sz="2400" dirty="0">
                <a:solidFill>
                  <a:schemeClr val="tx1"/>
                </a:solidFill>
              </a:rPr>
              <a:t>rhythm</a:t>
            </a:r>
          </a:p>
          <a:p>
            <a:pPr algn="r"/>
            <a:endParaRPr lang="zh-TW" altLang="en-US" sz="2400" dirty="0"/>
          </a:p>
        </p:txBody>
      </p:sp>
      <p:sp>
        <p:nvSpPr>
          <p:cNvPr id="29" name="文字方塊 28">
            <a:extLst>
              <a:ext uri="{FF2B5EF4-FFF2-40B4-BE49-F238E27FC236}">
                <a16:creationId xmlns:a16="http://schemas.microsoft.com/office/drawing/2014/main" id="{9CED128C-31C8-4152-8318-573A4EA2235C}"/>
              </a:ext>
            </a:extLst>
          </p:cNvPr>
          <p:cNvSpPr txBox="1"/>
          <p:nvPr/>
        </p:nvSpPr>
        <p:spPr>
          <a:xfrm>
            <a:off x="2207743" y="25070609"/>
            <a:ext cx="106886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3600" dirty="0"/>
              <a:t>132</a:t>
            </a:r>
            <a:endParaRPr lang="zh-TW" altLang="en-US" sz="3600" dirty="0"/>
          </a:p>
        </p:txBody>
      </p:sp>
      <p:sp>
        <p:nvSpPr>
          <p:cNvPr id="30" name="文字方塊 29">
            <a:extLst>
              <a:ext uri="{FF2B5EF4-FFF2-40B4-BE49-F238E27FC236}">
                <a16:creationId xmlns:a16="http://schemas.microsoft.com/office/drawing/2014/main" id="{667B7377-8D66-4D32-8653-6212CDEDC2AC}"/>
              </a:ext>
            </a:extLst>
          </p:cNvPr>
          <p:cNvSpPr txBox="1"/>
          <p:nvPr/>
        </p:nvSpPr>
        <p:spPr>
          <a:xfrm>
            <a:off x="21908378" y="24913972"/>
            <a:ext cx="106886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3600" dirty="0"/>
              <a:t>153</a:t>
            </a:r>
            <a:endParaRPr lang="zh-TW" altLang="en-US" sz="3600" dirty="0"/>
          </a:p>
        </p:txBody>
      </p:sp>
      <p:sp>
        <p:nvSpPr>
          <p:cNvPr id="31" name="矩形 30">
            <a:extLst>
              <a:ext uri="{FF2B5EF4-FFF2-40B4-BE49-F238E27FC236}">
                <a16:creationId xmlns:a16="http://schemas.microsoft.com/office/drawing/2014/main" id="{78AA3C90-BAFD-421C-8810-D61B529BD17B}"/>
              </a:ext>
            </a:extLst>
          </p:cNvPr>
          <p:cNvSpPr/>
          <p:nvPr/>
        </p:nvSpPr>
        <p:spPr>
          <a:xfrm>
            <a:off x="3312063" y="18618706"/>
            <a:ext cx="19130751" cy="1353617"/>
          </a:xfrm>
          <a:prstGeom prst="rect">
            <a:avLst/>
          </a:prstGeom>
          <a:solidFill>
            <a:srgbClr val="D1FFD1">
              <a:alpha val="50196"/>
            </a:srgbClr>
          </a:solidFill>
          <a:ln>
            <a:solidFill>
              <a:srgbClr val="B5E5B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3305" tIns="31652" rIns="63305" bIns="3165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r"/>
            <a:r>
              <a:rPr lang="en-US" altLang="zh-TW" sz="2400" dirty="0" err="1">
                <a:solidFill>
                  <a:schemeClr val="tx1"/>
                </a:solidFill>
              </a:rPr>
              <a:t>mel+rhythm</a:t>
            </a:r>
            <a:endParaRPr lang="en-US" altLang="zh-TW" sz="2400" dirty="0">
              <a:solidFill>
                <a:schemeClr val="tx1"/>
              </a:solidFill>
            </a:endParaRPr>
          </a:p>
          <a:p>
            <a:pPr algn="r"/>
            <a:endParaRPr lang="zh-TW" altLang="en-US" sz="24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970" y="0"/>
            <a:ext cx="23622000" cy="33423225"/>
          </a:xfrm>
          <a:prstGeom prst="rect">
            <a:avLst/>
          </a:prstGeom>
        </p:spPr>
      </p:pic>
      <p:sp>
        <p:nvSpPr>
          <p:cNvPr id="3" name="矩形 2">
            <a:extLst>
              <a:ext uri="{FF2B5EF4-FFF2-40B4-BE49-F238E27FC236}">
                <a16:creationId xmlns:a16="http://schemas.microsoft.com/office/drawing/2014/main" id="{AF4DD79C-01AE-426A-841F-6048B7A5CB63}"/>
              </a:ext>
            </a:extLst>
          </p:cNvPr>
          <p:cNvSpPr/>
          <p:nvPr/>
        </p:nvSpPr>
        <p:spPr>
          <a:xfrm>
            <a:off x="3419427" y="1411932"/>
            <a:ext cx="17219887" cy="1443070"/>
          </a:xfrm>
          <a:prstGeom prst="rect">
            <a:avLst/>
          </a:prstGeom>
          <a:solidFill>
            <a:srgbClr val="FFFFD9">
              <a:alpha val="50196"/>
            </a:srgbClr>
          </a:solidFill>
          <a:ln>
            <a:solidFill>
              <a:srgbClr val="E9E9C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3305" tIns="31652" rIns="63305" bIns="3165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r"/>
            <a:r>
              <a:rPr lang="en-US" altLang="zh-TW" sz="2400" dirty="0">
                <a:solidFill>
                  <a:schemeClr val="tx1"/>
                </a:solidFill>
              </a:rPr>
              <a:t>  </a:t>
            </a:r>
            <a:r>
              <a:rPr lang="en-US" altLang="zh-TW" sz="2400" dirty="0" err="1">
                <a:solidFill>
                  <a:schemeClr val="tx1"/>
                </a:solidFill>
              </a:rPr>
              <a:t>mel</a:t>
            </a:r>
            <a:endParaRPr lang="en-US" altLang="zh-TW" sz="2400" dirty="0">
              <a:solidFill>
                <a:schemeClr val="tx1"/>
              </a:solidFill>
            </a:endParaRPr>
          </a:p>
          <a:p>
            <a:pPr algn="r"/>
            <a:endParaRPr lang="zh-TW" altLang="en-US" sz="2400" dirty="0"/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5F23CF1B-DE4E-4A00-9908-3409E819EFC8}"/>
              </a:ext>
            </a:extLst>
          </p:cNvPr>
          <p:cNvSpPr/>
          <p:nvPr/>
        </p:nvSpPr>
        <p:spPr>
          <a:xfrm>
            <a:off x="3346477" y="3116267"/>
            <a:ext cx="19130751" cy="1443070"/>
          </a:xfrm>
          <a:prstGeom prst="rect">
            <a:avLst/>
          </a:prstGeom>
          <a:solidFill>
            <a:srgbClr val="FFFFD9">
              <a:alpha val="50196"/>
            </a:srgbClr>
          </a:solidFill>
          <a:ln>
            <a:solidFill>
              <a:srgbClr val="E9E9C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3305" tIns="31652" rIns="63305" bIns="3165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r"/>
            <a:r>
              <a:rPr lang="en-US" altLang="zh-TW" sz="2400" dirty="0">
                <a:solidFill>
                  <a:schemeClr val="tx1"/>
                </a:solidFill>
              </a:rPr>
              <a:t>  </a:t>
            </a:r>
            <a:r>
              <a:rPr lang="en-US" altLang="zh-TW" sz="2400" dirty="0" err="1">
                <a:solidFill>
                  <a:schemeClr val="tx1"/>
                </a:solidFill>
              </a:rPr>
              <a:t>mel</a:t>
            </a:r>
            <a:endParaRPr lang="en-US" altLang="zh-TW" sz="2400" dirty="0">
              <a:solidFill>
                <a:schemeClr val="tx1"/>
              </a:solidFill>
            </a:endParaRPr>
          </a:p>
          <a:p>
            <a:pPr algn="r"/>
            <a:endParaRPr lang="zh-TW" altLang="en-US" sz="2400" dirty="0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E2662D18-9D3F-4B55-9688-8772C1892656}"/>
              </a:ext>
            </a:extLst>
          </p:cNvPr>
          <p:cNvSpPr/>
          <p:nvPr/>
        </p:nvSpPr>
        <p:spPr>
          <a:xfrm>
            <a:off x="3419427" y="4739294"/>
            <a:ext cx="17219887" cy="1443070"/>
          </a:xfrm>
          <a:prstGeom prst="rect">
            <a:avLst/>
          </a:prstGeom>
          <a:solidFill>
            <a:srgbClr val="FFFFD9">
              <a:alpha val="50196"/>
            </a:srgbClr>
          </a:solidFill>
          <a:ln>
            <a:solidFill>
              <a:srgbClr val="E9E9C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3305" tIns="31652" rIns="63305" bIns="3165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r"/>
            <a:r>
              <a:rPr lang="en-US" altLang="zh-TW" sz="2400" dirty="0">
                <a:solidFill>
                  <a:schemeClr val="tx1"/>
                </a:solidFill>
              </a:rPr>
              <a:t>  </a:t>
            </a:r>
            <a:r>
              <a:rPr lang="en-US" altLang="zh-TW" sz="2400" dirty="0" err="1">
                <a:solidFill>
                  <a:schemeClr val="tx1"/>
                </a:solidFill>
              </a:rPr>
              <a:t>mel</a:t>
            </a:r>
            <a:endParaRPr lang="en-US" altLang="zh-TW" sz="2400" dirty="0">
              <a:solidFill>
                <a:schemeClr val="tx1"/>
              </a:solidFill>
            </a:endParaRPr>
          </a:p>
          <a:p>
            <a:pPr algn="r"/>
            <a:endParaRPr lang="zh-TW" altLang="en-US" sz="2400" dirty="0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BEF9927A-9C13-4FBD-B3D2-F80FC2CB5AF2}"/>
              </a:ext>
            </a:extLst>
          </p:cNvPr>
          <p:cNvSpPr/>
          <p:nvPr/>
        </p:nvSpPr>
        <p:spPr>
          <a:xfrm>
            <a:off x="3312064" y="17055340"/>
            <a:ext cx="17219888" cy="1443070"/>
          </a:xfrm>
          <a:prstGeom prst="rect">
            <a:avLst/>
          </a:prstGeom>
          <a:solidFill>
            <a:srgbClr val="FFFFD9">
              <a:alpha val="50196"/>
            </a:srgbClr>
          </a:solidFill>
          <a:ln>
            <a:solidFill>
              <a:srgbClr val="E9E9C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3305" tIns="31652" rIns="63305" bIns="3165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r"/>
            <a:r>
              <a:rPr lang="en-US" altLang="zh-TW" sz="2400" dirty="0">
                <a:solidFill>
                  <a:schemeClr val="tx1"/>
                </a:solidFill>
              </a:rPr>
              <a:t>  </a:t>
            </a:r>
            <a:r>
              <a:rPr lang="en-US" altLang="zh-TW" sz="2400" dirty="0" err="1">
                <a:solidFill>
                  <a:schemeClr val="tx1"/>
                </a:solidFill>
              </a:rPr>
              <a:t>mel</a:t>
            </a:r>
            <a:endParaRPr lang="en-US" altLang="zh-TW" sz="2400" dirty="0">
              <a:solidFill>
                <a:schemeClr val="tx1"/>
              </a:solidFill>
            </a:endParaRPr>
          </a:p>
          <a:p>
            <a:pPr algn="r"/>
            <a:endParaRPr lang="zh-TW" altLang="en-US" sz="2400" dirty="0"/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A5DEE8C8-556B-4A19-BFAA-D187DF0953BF}"/>
              </a:ext>
            </a:extLst>
          </p:cNvPr>
          <p:cNvSpPr/>
          <p:nvPr/>
        </p:nvSpPr>
        <p:spPr>
          <a:xfrm>
            <a:off x="3346478" y="20171607"/>
            <a:ext cx="11113802" cy="1443070"/>
          </a:xfrm>
          <a:prstGeom prst="rect">
            <a:avLst/>
          </a:prstGeom>
          <a:solidFill>
            <a:srgbClr val="FFFFD9">
              <a:alpha val="50196"/>
            </a:srgbClr>
          </a:solidFill>
          <a:ln>
            <a:solidFill>
              <a:srgbClr val="E9E9C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3305" tIns="31652" rIns="63305" bIns="3165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r"/>
            <a:r>
              <a:rPr lang="en-US" altLang="zh-TW" sz="2400" dirty="0">
                <a:solidFill>
                  <a:schemeClr val="tx1"/>
                </a:solidFill>
              </a:rPr>
              <a:t>  </a:t>
            </a:r>
            <a:r>
              <a:rPr lang="en-US" altLang="zh-TW" sz="2400" dirty="0" err="1">
                <a:solidFill>
                  <a:schemeClr val="tx1"/>
                </a:solidFill>
              </a:rPr>
              <a:t>mel</a:t>
            </a:r>
            <a:endParaRPr lang="en-US" altLang="zh-TW" sz="2400" dirty="0">
              <a:solidFill>
                <a:schemeClr val="tx1"/>
              </a:solidFill>
            </a:endParaRPr>
          </a:p>
          <a:p>
            <a:pPr algn="r"/>
            <a:endParaRPr lang="zh-TW" altLang="en-US" sz="2400" dirty="0"/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6263A00C-09AE-45E2-9910-82894E74CB76}"/>
              </a:ext>
            </a:extLst>
          </p:cNvPr>
          <p:cNvSpPr/>
          <p:nvPr/>
        </p:nvSpPr>
        <p:spPr>
          <a:xfrm>
            <a:off x="3616863" y="7819765"/>
            <a:ext cx="785016" cy="1443070"/>
          </a:xfrm>
          <a:prstGeom prst="rect">
            <a:avLst/>
          </a:prstGeom>
          <a:solidFill>
            <a:srgbClr val="FFFFD9">
              <a:alpha val="50196"/>
            </a:srgbClr>
          </a:solidFill>
          <a:ln>
            <a:solidFill>
              <a:srgbClr val="E9E9C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3305" tIns="31652" rIns="63305" bIns="3165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r"/>
            <a:r>
              <a:rPr lang="en-US" altLang="zh-TW" sz="2400" dirty="0">
                <a:solidFill>
                  <a:schemeClr val="tx1"/>
                </a:solidFill>
              </a:rPr>
              <a:t>  </a:t>
            </a:r>
            <a:r>
              <a:rPr lang="en-US" altLang="zh-TW" sz="2400" dirty="0" err="1">
                <a:solidFill>
                  <a:schemeClr val="tx1"/>
                </a:solidFill>
              </a:rPr>
              <a:t>mel</a:t>
            </a:r>
            <a:endParaRPr lang="en-US" altLang="zh-TW" sz="2400" dirty="0">
              <a:solidFill>
                <a:schemeClr val="tx1"/>
              </a:solidFill>
            </a:endParaRPr>
          </a:p>
          <a:p>
            <a:pPr algn="r"/>
            <a:endParaRPr lang="zh-TW" altLang="en-US" sz="2400" dirty="0"/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05F8491C-5467-405B-92F6-690B6E3C3611}"/>
              </a:ext>
            </a:extLst>
          </p:cNvPr>
          <p:cNvSpPr/>
          <p:nvPr/>
        </p:nvSpPr>
        <p:spPr>
          <a:xfrm>
            <a:off x="3616863" y="6291234"/>
            <a:ext cx="785016" cy="1443070"/>
          </a:xfrm>
          <a:prstGeom prst="rect">
            <a:avLst/>
          </a:prstGeom>
          <a:solidFill>
            <a:srgbClr val="FFFFD9">
              <a:alpha val="50196"/>
            </a:srgbClr>
          </a:solidFill>
          <a:ln>
            <a:solidFill>
              <a:srgbClr val="E9E9C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3305" tIns="31652" rIns="63305" bIns="3165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r"/>
            <a:r>
              <a:rPr lang="en-US" altLang="zh-TW" sz="2400" b="1" dirty="0">
                <a:solidFill>
                  <a:schemeClr val="tx1"/>
                </a:solidFill>
              </a:rPr>
              <a:t>  </a:t>
            </a:r>
            <a:r>
              <a:rPr lang="en-US" altLang="zh-TW" sz="2400" b="1" dirty="0" err="1">
                <a:solidFill>
                  <a:schemeClr val="tx1"/>
                </a:solidFill>
              </a:rPr>
              <a:t>mel</a:t>
            </a:r>
            <a:endParaRPr lang="en-US" altLang="zh-TW" sz="2400" b="1" dirty="0">
              <a:solidFill>
                <a:schemeClr val="tx1"/>
              </a:solidFill>
            </a:endParaRPr>
          </a:p>
          <a:p>
            <a:pPr algn="r"/>
            <a:endParaRPr lang="zh-TW" altLang="en-US" sz="2400" b="1" dirty="0"/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C0FFD405-7AD8-4174-9D80-D2E564FA1429}"/>
              </a:ext>
            </a:extLst>
          </p:cNvPr>
          <p:cNvSpPr/>
          <p:nvPr/>
        </p:nvSpPr>
        <p:spPr>
          <a:xfrm>
            <a:off x="3464463" y="9505193"/>
            <a:ext cx="1150067" cy="1125395"/>
          </a:xfrm>
          <a:prstGeom prst="rect">
            <a:avLst/>
          </a:prstGeom>
          <a:solidFill>
            <a:srgbClr val="D9D9FF">
              <a:alpha val="40000"/>
            </a:srgbClr>
          </a:solidFill>
          <a:ln>
            <a:solidFill>
              <a:srgbClr val="BEBEE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3305" tIns="31652" rIns="63305" bIns="3165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r"/>
            <a:r>
              <a:rPr lang="en-US" altLang="zh-TW" sz="2400" dirty="0">
                <a:solidFill>
                  <a:schemeClr val="tx1"/>
                </a:solidFill>
              </a:rPr>
              <a:t>rhythm</a:t>
            </a:r>
          </a:p>
          <a:p>
            <a:pPr algn="r"/>
            <a:endParaRPr lang="zh-TW" altLang="en-US" sz="2400" dirty="0"/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FDEE6B84-CA9C-49E7-AAE1-1A7E11A0E758}"/>
              </a:ext>
            </a:extLst>
          </p:cNvPr>
          <p:cNvSpPr/>
          <p:nvPr/>
        </p:nvSpPr>
        <p:spPr>
          <a:xfrm>
            <a:off x="3464463" y="11038241"/>
            <a:ext cx="1150067" cy="1125395"/>
          </a:xfrm>
          <a:prstGeom prst="rect">
            <a:avLst/>
          </a:prstGeom>
          <a:solidFill>
            <a:srgbClr val="D9D9FF">
              <a:alpha val="40000"/>
            </a:srgbClr>
          </a:solidFill>
          <a:ln>
            <a:solidFill>
              <a:srgbClr val="BEBEE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3305" tIns="31652" rIns="63305" bIns="3165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r"/>
            <a:r>
              <a:rPr lang="en-US" altLang="zh-TW" sz="2400" dirty="0">
                <a:solidFill>
                  <a:schemeClr val="tx1"/>
                </a:solidFill>
              </a:rPr>
              <a:t>rhythm</a:t>
            </a:r>
          </a:p>
          <a:p>
            <a:pPr algn="r"/>
            <a:endParaRPr lang="zh-TW" altLang="en-US" sz="2400" dirty="0"/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49B47DE8-27E9-42DC-8919-B9CDA9E13EEA}"/>
              </a:ext>
            </a:extLst>
          </p:cNvPr>
          <p:cNvSpPr/>
          <p:nvPr/>
        </p:nvSpPr>
        <p:spPr>
          <a:xfrm>
            <a:off x="3464463" y="12515500"/>
            <a:ext cx="1150067" cy="1125395"/>
          </a:xfrm>
          <a:prstGeom prst="rect">
            <a:avLst/>
          </a:prstGeom>
          <a:solidFill>
            <a:srgbClr val="D9D9FF">
              <a:alpha val="40000"/>
            </a:srgbClr>
          </a:solidFill>
          <a:ln>
            <a:solidFill>
              <a:srgbClr val="BEBEE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3305" tIns="31652" rIns="63305" bIns="3165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r"/>
            <a:r>
              <a:rPr lang="en-US" altLang="zh-TW" sz="2400" dirty="0">
                <a:solidFill>
                  <a:schemeClr val="tx1"/>
                </a:solidFill>
              </a:rPr>
              <a:t>rhythm</a:t>
            </a:r>
          </a:p>
          <a:p>
            <a:pPr algn="r"/>
            <a:endParaRPr lang="zh-TW" altLang="en-US" sz="2400" dirty="0"/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48210332-BF20-493C-8509-65E1E33D37C7}"/>
              </a:ext>
            </a:extLst>
          </p:cNvPr>
          <p:cNvSpPr/>
          <p:nvPr/>
        </p:nvSpPr>
        <p:spPr>
          <a:xfrm>
            <a:off x="3616863" y="14306918"/>
            <a:ext cx="1150067" cy="1125395"/>
          </a:xfrm>
          <a:prstGeom prst="rect">
            <a:avLst/>
          </a:prstGeom>
          <a:solidFill>
            <a:srgbClr val="D9D9FF">
              <a:alpha val="40000"/>
            </a:srgbClr>
          </a:solidFill>
          <a:ln>
            <a:solidFill>
              <a:srgbClr val="BEBEE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3305" tIns="31652" rIns="63305" bIns="3165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r"/>
            <a:r>
              <a:rPr lang="en-US" altLang="zh-TW" sz="2400" dirty="0">
                <a:solidFill>
                  <a:schemeClr val="tx1"/>
                </a:solidFill>
              </a:rPr>
              <a:t>rhythm</a:t>
            </a:r>
          </a:p>
          <a:p>
            <a:pPr algn="r"/>
            <a:endParaRPr lang="zh-TW" altLang="en-US" sz="2400" dirty="0"/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4796E7E1-D433-4122-A5F0-D0321383F87C}"/>
              </a:ext>
            </a:extLst>
          </p:cNvPr>
          <p:cNvSpPr/>
          <p:nvPr/>
        </p:nvSpPr>
        <p:spPr>
          <a:xfrm>
            <a:off x="3464463" y="21758838"/>
            <a:ext cx="1150067" cy="1443070"/>
          </a:xfrm>
          <a:prstGeom prst="rect">
            <a:avLst/>
          </a:prstGeom>
          <a:solidFill>
            <a:srgbClr val="FFFFD9">
              <a:alpha val="50196"/>
            </a:srgbClr>
          </a:solidFill>
          <a:ln>
            <a:solidFill>
              <a:srgbClr val="E9E9C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3305" tIns="31652" rIns="63305" bIns="3165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r"/>
            <a:r>
              <a:rPr lang="en-US" altLang="zh-TW" sz="2400" dirty="0">
                <a:solidFill>
                  <a:schemeClr val="tx1"/>
                </a:solidFill>
              </a:rPr>
              <a:t>  </a:t>
            </a:r>
            <a:r>
              <a:rPr lang="en-US" altLang="zh-TW" sz="2400" dirty="0" err="1">
                <a:solidFill>
                  <a:schemeClr val="tx1"/>
                </a:solidFill>
              </a:rPr>
              <a:t>mel</a:t>
            </a:r>
            <a:endParaRPr lang="en-US" altLang="zh-TW" sz="2400" dirty="0">
              <a:solidFill>
                <a:schemeClr val="tx1"/>
              </a:solidFill>
            </a:endParaRPr>
          </a:p>
          <a:p>
            <a:pPr algn="r"/>
            <a:endParaRPr lang="zh-TW" altLang="en-US" sz="2400" dirty="0"/>
          </a:p>
        </p:txBody>
      </p:sp>
      <p:sp>
        <p:nvSpPr>
          <p:cNvPr id="18" name="矩形 17">
            <a:extLst>
              <a:ext uri="{FF2B5EF4-FFF2-40B4-BE49-F238E27FC236}">
                <a16:creationId xmlns:a16="http://schemas.microsoft.com/office/drawing/2014/main" id="{73824502-B2A3-4D9A-B957-F8D81F800F12}"/>
              </a:ext>
            </a:extLst>
          </p:cNvPr>
          <p:cNvSpPr/>
          <p:nvPr/>
        </p:nvSpPr>
        <p:spPr>
          <a:xfrm>
            <a:off x="3464463" y="22955096"/>
            <a:ext cx="1150067" cy="1443070"/>
          </a:xfrm>
          <a:prstGeom prst="rect">
            <a:avLst/>
          </a:prstGeom>
          <a:solidFill>
            <a:srgbClr val="FFFFD9">
              <a:alpha val="50196"/>
            </a:srgbClr>
          </a:solidFill>
          <a:ln>
            <a:solidFill>
              <a:srgbClr val="E9E9C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3305" tIns="31652" rIns="63305" bIns="3165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r"/>
            <a:r>
              <a:rPr lang="en-US" altLang="zh-TW" sz="2400" dirty="0">
                <a:solidFill>
                  <a:schemeClr val="tx1"/>
                </a:solidFill>
              </a:rPr>
              <a:t>  </a:t>
            </a:r>
            <a:r>
              <a:rPr lang="en-US" altLang="zh-TW" sz="2400" dirty="0" err="1">
                <a:solidFill>
                  <a:schemeClr val="tx1"/>
                </a:solidFill>
              </a:rPr>
              <a:t>mel</a:t>
            </a:r>
            <a:endParaRPr lang="en-US" altLang="zh-TW" sz="2400" dirty="0">
              <a:solidFill>
                <a:schemeClr val="tx1"/>
              </a:solidFill>
            </a:endParaRPr>
          </a:p>
          <a:p>
            <a:pPr algn="r"/>
            <a:endParaRPr lang="zh-TW" altLang="en-US" sz="2400" dirty="0"/>
          </a:p>
        </p:txBody>
      </p:sp>
      <p:sp>
        <p:nvSpPr>
          <p:cNvPr id="19" name="矩形 18">
            <a:extLst>
              <a:ext uri="{FF2B5EF4-FFF2-40B4-BE49-F238E27FC236}">
                <a16:creationId xmlns:a16="http://schemas.microsoft.com/office/drawing/2014/main" id="{A10E85A2-4DEF-448C-AEC6-887D5DDA1E86}"/>
              </a:ext>
            </a:extLst>
          </p:cNvPr>
          <p:cNvSpPr/>
          <p:nvPr/>
        </p:nvSpPr>
        <p:spPr>
          <a:xfrm>
            <a:off x="8957951" y="6126885"/>
            <a:ext cx="5502328" cy="1443070"/>
          </a:xfrm>
          <a:prstGeom prst="rect">
            <a:avLst/>
          </a:prstGeom>
          <a:solidFill>
            <a:srgbClr val="FFFFD9">
              <a:alpha val="50196"/>
            </a:srgbClr>
          </a:solidFill>
          <a:ln>
            <a:solidFill>
              <a:srgbClr val="E9E9C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3305" tIns="31652" rIns="63305" bIns="3165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r"/>
            <a:r>
              <a:rPr lang="en-US" altLang="zh-TW" sz="2400" b="1" dirty="0">
                <a:solidFill>
                  <a:schemeClr val="tx1"/>
                </a:solidFill>
              </a:rPr>
              <a:t>  </a:t>
            </a:r>
            <a:r>
              <a:rPr lang="en-US" altLang="zh-TW" sz="2400" b="1" dirty="0" err="1">
                <a:solidFill>
                  <a:schemeClr val="tx1"/>
                </a:solidFill>
              </a:rPr>
              <a:t>mel</a:t>
            </a:r>
            <a:endParaRPr lang="en-US" altLang="zh-TW" sz="2400" b="1" dirty="0">
              <a:solidFill>
                <a:schemeClr val="tx1"/>
              </a:solidFill>
            </a:endParaRPr>
          </a:p>
          <a:p>
            <a:pPr algn="r"/>
            <a:endParaRPr lang="zh-TW" altLang="en-US" sz="2400" b="1" dirty="0"/>
          </a:p>
        </p:txBody>
      </p:sp>
      <p:sp>
        <p:nvSpPr>
          <p:cNvPr id="20" name="矩形 19">
            <a:extLst>
              <a:ext uri="{FF2B5EF4-FFF2-40B4-BE49-F238E27FC236}">
                <a16:creationId xmlns:a16="http://schemas.microsoft.com/office/drawing/2014/main" id="{A5B42661-4584-4B58-8713-8AD17DBC2710}"/>
              </a:ext>
            </a:extLst>
          </p:cNvPr>
          <p:cNvSpPr/>
          <p:nvPr/>
        </p:nvSpPr>
        <p:spPr>
          <a:xfrm>
            <a:off x="8957951" y="7641524"/>
            <a:ext cx="5502328" cy="1443070"/>
          </a:xfrm>
          <a:prstGeom prst="rect">
            <a:avLst/>
          </a:prstGeom>
          <a:solidFill>
            <a:srgbClr val="FFFFD9">
              <a:alpha val="50196"/>
            </a:srgbClr>
          </a:solidFill>
          <a:ln>
            <a:solidFill>
              <a:srgbClr val="E9E9C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3305" tIns="31652" rIns="63305" bIns="3165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r"/>
            <a:r>
              <a:rPr lang="en-US" altLang="zh-TW" sz="2400" b="1" dirty="0">
                <a:solidFill>
                  <a:schemeClr val="tx1"/>
                </a:solidFill>
              </a:rPr>
              <a:t>  </a:t>
            </a:r>
            <a:r>
              <a:rPr lang="en-US" altLang="zh-TW" sz="2400" b="1" dirty="0" err="1">
                <a:solidFill>
                  <a:schemeClr val="tx1"/>
                </a:solidFill>
              </a:rPr>
              <a:t>mel</a:t>
            </a:r>
            <a:endParaRPr lang="en-US" altLang="zh-TW" sz="2400" b="1" dirty="0">
              <a:solidFill>
                <a:schemeClr val="tx1"/>
              </a:solidFill>
            </a:endParaRPr>
          </a:p>
          <a:p>
            <a:pPr algn="r"/>
            <a:endParaRPr lang="zh-TW" altLang="en-US" sz="2400" b="1" dirty="0"/>
          </a:p>
        </p:txBody>
      </p:sp>
      <p:sp>
        <p:nvSpPr>
          <p:cNvPr id="21" name="矩形 20">
            <a:extLst>
              <a:ext uri="{FF2B5EF4-FFF2-40B4-BE49-F238E27FC236}">
                <a16:creationId xmlns:a16="http://schemas.microsoft.com/office/drawing/2014/main" id="{972C4BF3-08D3-4427-B05F-90BFBE3E91EE}"/>
              </a:ext>
            </a:extLst>
          </p:cNvPr>
          <p:cNvSpPr/>
          <p:nvPr/>
        </p:nvSpPr>
        <p:spPr>
          <a:xfrm>
            <a:off x="8957951" y="21614677"/>
            <a:ext cx="5502328" cy="1443070"/>
          </a:xfrm>
          <a:prstGeom prst="rect">
            <a:avLst/>
          </a:prstGeom>
          <a:solidFill>
            <a:srgbClr val="FFFFD9">
              <a:alpha val="50196"/>
            </a:srgbClr>
          </a:solidFill>
          <a:ln>
            <a:solidFill>
              <a:srgbClr val="E9E9C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3305" tIns="31652" rIns="63305" bIns="3165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r"/>
            <a:r>
              <a:rPr lang="en-US" altLang="zh-TW" sz="2400" b="1" dirty="0">
                <a:solidFill>
                  <a:schemeClr val="tx1"/>
                </a:solidFill>
              </a:rPr>
              <a:t>  </a:t>
            </a:r>
            <a:r>
              <a:rPr lang="en-US" altLang="zh-TW" sz="2400" b="1" dirty="0" err="1">
                <a:solidFill>
                  <a:schemeClr val="tx1"/>
                </a:solidFill>
              </a:rPr>
              <a:t>mel</a:t>
            </a:r>
            <a:endParaRPr lang="en-US" altLang="zh-TW" sz="2400" b="1" dirty="0">
              <a:solidFill>
                <a:schemeClr val="tx1"/>
              </a:solidFill>
            </a:endParaRPr>
          </a:p>
          <a:p>
            <a:pPr algn="r"/>
            <a:endParaRPr lang="zh-TW" altLang="en-US" sz="2400" b="1" dirty="0"/>
          </a:p>
        </p:txBody>
      </p:sp>
      <p:sp>
        <p:nvSpPr>
          <p:cNvPr id="22" name="矩形 21">
            <a:extLst>
              <a:ext uri="{FF2B5EF4-FFF2-40B4-BE49-F238E27FC236}">
                <a16:creationId xmlns:a16="http://schemas.microsoft.com/office/drawing/2014/main" id="{361BF49B-7784-4C03-97C8-14F14E4F6ABF}"/>
              </a:ext>
            </a:extLst>
          </p:cNvPr>
          <p:cNvSpPr/>
          <p:nvPr/>
        </p:nvSpPr>
        <p:spPr>
          <a:xfrm>
            <a:off x="8957951" y="22955096"/>
            <a:ext cx="5502328" cy="1443070"/>
          </a:xfrm>
          <a:prstGeom prst="rect">
            <a:avLst/>
          </a:prstGeom>
          <a:solidFill>
            <a:srgbClr val="FFFFD9">
              <a:alpha val="50196"/>
            </a:srgbClr>
          </a:solidFill>
          <a:ln>
            <a:solidFill>
              <a:srgbClr val="E9E9C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3305" tIns="31652" rIns="63305" bIns="3165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r"/>
            <a:r>
              <a:rPr lang="en-US" altLang="zh-TW" sz="2400" b="1" dirty="0">
                <a:solidFill>
                  <a:schemeClr val="tx1"/>
                </a:solidFill>
              </a:rPr>
              <a:t>  </a:t>
            </a:r>
            <a:r>
              <a:rPr lang="en-US" altLang="zh-TW" sz="2400" b="1" dirty="0" err="1">
                <a:solidFill>
                  <a:schemeClr val="tx1"/>
                </a:solidFill>
              </a:rPr>
              <a:t>mel</a:t>
            </a:r>
            <a:endParaRPr lang="en-US" altLang="zh-TW" sz="2400" b="1" dirty="0">
              <a:solidFill>
                <a:schemeClr val="tx1"/>
              </a:solidFill>
            </a:endParaRPr>
          </a:p>
          <a:p>
            <a:pPr algn="r"/>
            <a:endParaRPr lang="zh-TW" altLang="en-US" sz="2400" b="1" dirty="0"/>
          </a:p>
        </p:txBody>
      </p:sp>
      <p:sp>
        <p:nvSpPr>
          <p:cNvPr id="25" name="矩形 24">
            <a:extLst>
              <a:ext uri="{FF2B5EF4-FFF2-40B4-BE49-F238E27FC236}">
                <a16:creationId xmlns:a16="http://schemas.microsoft.com/office/drawing/2014/main" id="{FC0D8743-3FB2-449B-98B3-C792CA0BEFFB}"/>
              </a:ext>
            </a:extLst>
          </p:cNvPr>
          <p:cNvSpPr/>
          <p:nvPr/>
        </p:nvSpPr>
        <p:spPr>
          <a:xfrm>
            <a:off x="8957951" y="9402269"/>
            <a:ext cx="11681363" cy="1125395"/>
          </a:xfrm>
          <a:prstGeom prst="rect">
            <a:avLst/>
          </a:prstGeom>
          <a:solidFill>
            <a:srgbClr val="D9D9FF">
              <a:alpha val="40000"/>
            </a:srgbClr>
          </a:solidFill>
          <a:ln>
            <a:solidFill>
              <a:srgbClr val="BEBEE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3305" tIns="31652" rIns="63305" bIns="3165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r"/>
            <a:r>
              <a:rPr lang="en-US" altLang="zh-TW" sz="2400" dirty="0">
                <a:solidFill>
                  <a:schemeClr val="tx1"/>
                </a:solidFill>
              </a:rPr>
              <a:t>rhythm</a:t>
            </a:r>
          </a:p>
          <a:p>
            <a:pPr algn="r"/>
            <a:endParaRPr lang="zh-TW" altLang="en-US" sz="2400" dirty="0"/>
          </a:p>
        </p:txBody>
      </p:sp>
      <p:sp>
        <p:nvSpPr>
          <p:cNvPr id="26" name="矩形 25">
            <a:extLst>
              <a:ext uri="{FF2B5EF4-FFF2-40B4-BE49-F238E27FC236}">
                <a16:creationId xmlns:a16="http://schemas.microsoft.com/office/drawing/2014/main" id="{E57229DA-3B7B-48A1-9376-90F12C4F9104}"/>
              </a:ext>
            </a:extLst>
          </p:cNvPr>
          <p:cNvSpPr/>
          <p:nvPr/>
        </p:nvSpPr>
        <p:spPr>
          <a:xfrm>
            <a:off x="8957951" y="10935317"/>
            <a:ext cx="11681363" cy="1125395"/>
          </a:xfrm>
          <a:prstGeom prst="rect">
            <a:avLst/>
          </a:prstGeom>
          <a:solidFill>
            <a:srgbClr val="D9D9FF">
              <a:alpha val="40000"/>
            </a:srgbClr>
          </a:solidFill>
          <a:ln>
            <a:solidFill>
              <a:srgbClr val="BEBEE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3305" tIns="31652" rIns="63305" bIns="3165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r"/>
            <a:r>
              <a:rPr lang="en-US" altLang="zh-TW" sz="2400" dirty="0">
                <a:solidFill>
                  <a:schemeClr val="tx1"/>
                </a:solidFill>
              </a:rPr>
              <a:t>rhythm</a:t>
            </a:r>
          </a:p>
          <a:p>
            <a:pPr algn="r"/>
            <a:endParaRPr lang="zh-TW" altLang="en-US" sz="2400" dirty="0"/>
          </a:p>
        </p:txBody>
      </p:sp>
      <p:sp>
        <p:nvSpPr>
          <p:cNvPr id="27" name="矩形 26">
            <a:extLst>
              <a:ext uri="{FF2B5EF4-FFF2-40B4-BE49-F238E27FC236}">
                <a16:creationId xmlns:a16="http://schemas.microsoft.com/office/drawing/2014/main" id="{F838D095-6F6C-440F-B252-497850C98E78}"/>
              </a:ext>
            </a:extLst>
          </p:cNvPr>
          <p:cNvSpPr/>
          <p:nvPr/>
        </p:nvSpPr>
        <p:spPr>
          <a:xfrm>
            <a:off x="8957951" y="12412576"/>
            <a:ext cx="11681363" cy="1125395"/>
          </a:xfrm>
          <a:prstGeom prst="rect">
            <a:avLst/>
          </a:prstGeom>
          <a:solidFill>
            <a:srgbClr val="D9D9FF">
              <a:alpha val="40000"/>
            </a:srgbClr>
          </a:solidFill>
          <a:ln>
            <a:solidFill>
              <a:srgbClr val="BEBEE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3305" tIns="31652" rIns="63305" bIns="3165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r"/>
            <a:r>
              <a:rPr lang="en-US" altLang="zh-TW" sz="2400" dirty="0">
                <a:solidFill>
                  <a:schemeClr val="tx1"/>
                </a:solidFill>
              </a:rPr>
              <a:t>rhythm</a:t>
            </a:r>
          </a:p>
          <a:p>
            <a:pPr algn="r"/>
            <a:endParaRPr lang="zh-TW" altLang="en-US" sz="2400" dirty="0"/>
          </a:p>
        </p:txBody>
      </p:sp>
      <p:sp>
        <p:nvSpPr>
          <p:cNvPr id="28" name="矩形 27">
            <a:extLst>
              <a:ext uri="{FF2B5EF4-FFF2-40B4-BE49-F238E27FC236}">
                <a16:creationId xmlns:a16="http://schemas.microsoft.com/office/drawing/2014/main" id="{0DBEC8D8-8B0A-492E-ACD6-8C6D37C93375}"/>
              </a:ext>
            </a:extLst>
          </p:cNvPr>
          <p:cNvSpPr/>
          <p:nvPr/>
        </p:nvSpPr>
        <p:spPr>
          <a:xfrm>
            <a:off x="9053644" y="14153110"/>
            <a:ext cx="11585670" cy="1125395"/>
          </a:xfrm>
          <a:prstGeom prst="rect">
            <a:avLst/>
          </a:prstGeom>
          <a:solidFill>
            <a:srgbClr val="D9D9FF">
              <a:alpha val="40000"/>
            </a:srgbClr>
          </a:solidFill>
          <a:ln>
            <a:solidFill>
              <a:srgbClr val="BEBEE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3305" tIns="31652" rIns="63305" bIns="3165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r"/>
            <a:r>
              <a:rPr lang="en-US" altLang="zh-TW" sz="2400" dirty="0">
                <a:solidFill>
                  <a:schemeClr val="tx1"/>
                </a:solidFill>
              </a:rPr>
              <a:t>rhythm</a:t>
            </a:r>
          </a:p>
          <a:p>
            <a:pPr algn="r"/>
            <a:endParaRPr lang="zh-TW" altLang="en-US" sz="2400" dirty="0"/>
          </a:p>
        </p:txBody>
      </p:sp>
      <p:sp>
        <p:nvSpPr>
          <p:cNvPr id="33" name="矩形 32">
            <a:extLst>
              <a:ext uri="{FF2B5EF4-FFF2-40B4-BE49-F238E27FC236}">
                <a16:creationId xmlns:a16="http://schemas.microsoft.com/office/drawing/2014/main" id="{9DCC693B-FEF5-45FA-BC3E-B3F5ECC50884}"/>
              </a:ext>
            </a:extLst>
          </p:cNvPr>
          <p:cNvSpPr/>
          <p:nvPr/>
        </p:nvSpPr>
        <p:spPr>
          <a:xfrm>
            <a:off x="9016410" y="15695852"/>
            <a:ext cx="11585670" cy="1125395"/>
          </a:xfrm>
          <a:prstGeom prst="rect">
            <a:avLst/>
          </a:prstGeom>
          <a:solidFill>
            <a:srgbClr val="D9D9FF">
              <a:alpha val="40000"/>
            </a:srgbClr>
          </a:solidFill>
          <a:ln>
            <a:solidFill>
              <a:srgbClr val="BEBEE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3305" tIns="31652" rIns="63305" bIns="3165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r"/>
            <a:r>
              <a:rPr lang="en-US" altLang="zh-TW" sz="2400" dirty="0">
                <a:solidFill>
                  <a:schemeClr val="tx1"/>
                </a:solidFill>
              </a:rPr>
              <a:t>rhythm</a:t>
            </a:r>
          </a:p>
          <a:p>
            <a:pPr algn="r"/>
            <a:endParaRPr lang="zh-TW" altLang="en-US" sz="2400" dirty="0"/>
          </a:p>
        </p:txBody>
      </p:sp>
      <p:sp>
        <p:nvSpPr>
          <p:cNvPr id="34" name="矩形 33">
            <a:extLst>
              <a:ext uri="{FF2B5EF4-FFF2-40B4-BE49-F238E27FC236}">
                <a16:creationId xmlns:a16="http://schemas.microsoft.com/office/drawing/2014/main" id="{36DCC33B-3E68-431F-ACF2-21D575F48CF7}"/>
              </a:ext>
            </a:extLst>
          </p:cNvPr>
          <p:cNvSpPr/>
          <p:nvPr/>
        </p:nvSpPr>
        <p:spPr>
          <a:xfrm>
            <a:off x="14626616" y="23237704"/>
            <a:ext cx="6049932" cy="1260000"/>
          </a:xfrm>
          <a:prstGeom prst="rect">
            <a:avLst/>
          </a:prstGeom>
          <a:solidFill>
            <a:srgbClr val="D8F3F4">
              <a:alpha val="45098"/>
            </a:srgbClr>
          </a:solidFill>
          <a:ln>
            <a:solidFill>
              <a:srgbClr val="76C0D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3305" tIns="31652" rIns="63305" bIns="3165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r"/>
            <a:r>
              <a:rPr lang="en-US" altLang="zh-TW" sz="2400" dirty="0" err="1">
                <a:solidFill>
                  <a:schemeClr val="tx1"/>
                </a:solidFill>
              </a:rPr>
              <a:t>mel+harm</a:t>
            </a:r>
            <a:endParaRPr lang="en-US" altLang="zh-TW" sz="2400" dirty="0">
              <a:solidFill>
                <a:schemeClr val="tx1"/>
              </a:solidFill>
            </a:endParaRPr>
          </a:p>
          <a:p>
            <a:pPr algn="r"/>
            <a:endParaRPr lang="zh-TW" altLang="en-US" sz="2400" dirty="0"/>
          </a:p>
        </p:txBody>
      </p:sp>
      <p:sp>
        <p:nvSpPr>
          <p:cNvPr id="35" name="矩形 34">
            <a:extLst>
              <a:ext uri="{FF2B5EF4-FFF2-40B4-BE49-F238E27FC236}">
                <a16:creationId xmlns:a16="http://schemas.microsoft.com/office/drawing/2014/main" id="{EBB7CF5B-B317-462B-9271-EC1B7501CBBD}"/>
              </a:ext>
            </a:extLst>
          </p:cNvPr>
          <p:cNvSpPr/>
          <p:nvPr/>
        </p:nvSpPr>
        <p:spPr>
          <a:xfrm>
            <a:off x="14626616" y="21758838"/>
            <a:ext cx="6049932" cy="1260000"/>
          </a:xfrm>
          <a:prstGeom prst="rect">
            <a:avLst/>
          </a:prstGeom>
          <a:solidFill>
            <a:srgbClr val="D8F3F4">
              <a:alpha val="45098"/>
            </a:srgbClr>
          </a:solidFill>
          <a:ln>
            <a:solidFill>
              <a:srgbClr val="76C0D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3305" tIns="31652" rIns="63305" bIns="3165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r"/>
            <a:r>
              <a:rPr lang="en-US" altLang="zh-TW" sz="2400" dirty="0" err="1">
                <a:solidFill>
                  <a:schemeClr val="tx1"/>
                </a:solidFill>
              </a:rPr>
              <a:t>mel+harm</a:t>
            </a:r>
            <a:endParaRPr lang="en-US" altLang="zh-TW" sz="2400" dirty="0">
              <a:solidFill>
                <a:schemeClr val="tx1"/>
              </a:solidFill>
            </a:endParaRPr>
          </a:p>
          <a:p>
            <a:pPr algn="r"/>
            <a:endParaRPr lang="zh-TW" altLang="en-US" sz="2400" dirty="0"/>
          </a:p>
        </p:txBody>
      </p:sp>
      <p:sp>
        <p:nvSpPr>
          <p:cNvPr id="36" name="矩形 35">
            <a:extLst>
              <a:ext uri="{FF2B5EF4-FFF2-40B4-BE49-F238E27FC236}">
                <a16:creationId xmlns:a16="http://schemas.microsoft.com/office/drawing/2014/main" id="{9C73350C-3CB3-464F-80A0-6A2CA0555821}"/>
              </a:ext>
            </a:extLst>
          </p:cNvPr>
          <p:cNvSpPr/>
          <p:nvPr/>
        </p:nvSpPr>
        <p:spPr>
          <a:xfrm>
            <a:off x="14589382" y="20229240"/>
            <a:ext cx="6049932" cy="1260000"/>
          </a:xfrm>
          <a:prstGeom prst="rect">
            <a:avLst/>
          </a:prstGeom>
          <a:solidFill>
            <a:srgbClr val="D8F3F4">
              <a:alpha val="45098"/>
            </a:srgbClr>
          </a:solidFill>
          <a:ln>
            <a:solidFill>
              <a:srgbClr val="76C0D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3305" tIns="31652" rIns="63305" bIns="3165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r"/>
            <a:r>
              <a:rPr lang="en-US" altLang="zh-TW" sz="2400" dirty="0" err="1">
                <a:solidFill>
                  <a:schemeClr val="tx1"/>
                </a:solidFill>
              </a:rPr>
              <a:t>mel+harm</a:t>
            </a:r>
            <a:endParaRPr lang="en-US" altLang="zh-TW" sz="2400" dirty="0">
              <a:solidFill>
                <a:schemeClr val="tx1"/>
              </a:solidFill>
            </a:endParaRPr>
          </a:p>
          <a:p>
            <a:pPr algn="r"/>
            <a:endParaRPr lang="zh-TW" altLang="en-US" sz="2400" dirty="0"/>
          </a:p>
        </p:txBody>
      </p:sp>
      <p:sp>
        <p:nvSpPr>
          <p:cNvPr id="37" name="矩形 36">
            <a:extLst>
              <a:ext uri="{FF2B5EF4-FFF2-40B4-BE49-F238E27FC236}">
                <a16:creationId xmlns:a16="http://schemas.microsoft.com/office/drawing/2014/main" id="{1DE22F90-A250-4DC1-8036-90D8166BBF6B}"/>
              </a:ext>
            </a:extLst>
          </p:cNvPr>
          <p:cNvSpPr/>
          <p:nvPr/>
        </p:nvSpPr>
        <p:spPr>
          <a:xfrm>
            <a:off x="14626616" y="7959199"/>
            <a:ext cx="6012698" cy="1224204"/>
          </a:xfrm>
          <a:prstGeom prst="rect">
            <a:avLst/>
          </a:prstGeom>
          <a:solidFill>
            <a:srgbClr val="D8F3F4">
              <a:alpha val="45098"/>
            </a:srgbClr>
          </a:solidFill>
          <a:ln>
            <a:solidFill>
              <a:srgbClr val="76C0D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3305" tIns="31652" rIns="63305" bIns="3165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r"/>
            <a:r>
              <a:rPr lang="en-US" altLang="zh-TW" sz="2400" dirty="0" err="1">
                <a:solidFill>
                  <a:schemeClr val="tx1"/>
                </a:solidFill>
              </a:rPr>
              <a:t>mel+harm</a:t>
            </a:r>
            <a:endParaRPr lang="en-US" altLang="zh-TW" sz="2400" dirty="0">
              <a:solidFill>
                <a:schemeClr val="tx1"/>
              </a:solidFill>
            </a:endParaRPr>
          </a:p>
          <a:p>
            <a:pPr algn="r"/>
            <a:endParaRPr lang="zh-TW" altLang="en-US" sz="2400" dirty="0"/>
          </a:p>
        </p:txBody>
      </p:sp>
      <p:sp>
        <p:nvSpPr>
          <p:cNvPr id="38" name="矩形 37">
            <a:extLst>
              <a:ext uri="{FF2B5EF4-FFF2-40B4-BE49-F238E27FC236}">
                <a16:creationId xmlns:a16="http://schemas.microsoft.com/office/drawing/2014/main" id="{823458CE-D168-4940-8780-84F16AE2F976}"/>
              </a:ext>
            </a:extLst>
          </p:cNvPr>
          <p:cNvSpPr/>
          <p:nvPr/>
        </p:nvSpPr>
        <p:spPr>
          <a:xfrm>
            <a:off x="14626616" y="6305812"/>
            <a:ext cx="6012698" cy="1392121"/>
          </a:xfrm>
          <a:prstGeom prst="rect">
            <a:avLst/>
          </a:prstGeom>
          <a:solidFill>
            <a:srgbClr val="D8F3F4">
              <a:alpha val="45098"/>
            </a:srgbClr>
          </a:solidFill>
          <a:ln>
            <a:solidFill>
              <a:srgbClr val="76C0D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3305" tIns="31652" rIns="63305" bIns="3165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r"/>
            <a:r>
              <a:rPr lang="en-US" altLang="zh-TW" sz="2400" dirty="0" err="1">
                <a:solidFill>
                  <a:schemeClr val="tx1"/>
                </a:solidFill>
              </a:rPr>
              <a:t>mel+harm</a:t>
            </a:r>
            <a:endParaRPr lang="en-US" altLang="zh-TW" sz="2400" dirty="0">
              <a:solidFill>
                <a:schemeClr val="tx1"/>
              </a:solidFill>
            </a:endParaRPr>
          </a:p>
          <a:p>
            <a:pPr algn="r"/>
            <a:endParaRPr lang="zh-TW" altLang="en-US" sz="2400" dirty="0"/>
          </a:p>
        </p:txBody>
      </p:sp>
      <p:sp>
        <p:nvSpPr>
          <p:cNvPr id="39" name="矩形 38">
            <a:extLst>
              <a:ext uri="{FF2B5EF4-FFF2-40B4-BE49-F238E27FC236}">
                <a16:creationId xmlns:a16="http://schemas.microsoft.com/office/drawing/2014/main" id="{36C6C9AF-AEAF-41AD-B549-BC81A8F94FC2}"/>
              </a:ext>
            </a:extLst>
          </p:cNvPr>
          <p:cNvSpPr/>
          <p:nvPr/>
        </p:nvSpPr>
        <p:spPr>
          <a:xfrm>
            <a:off x="14589382" y="18613309"/>
            <a:ext cx="6012698" cy="1443070"/>
          </a:xfrm>
          <a:prstGeom prst="rect">
            <a:avLst/>
          </a:prstGeom>
          <a:solidFill>
            <a:srgbClr val="FFFFD9">
              <a:alpha val="50196"/>
            </a:srgbClr>
          </a:solidFill>
          <a:ln>
            <a:solidFill>
              <a:srgbClr val="E9E9C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3305" tIns="31652" rIns="63305" bIns="3165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r"/>
            <a:r>
              <a:rPr lang="en-US" altLang="zh-TW" sz="2400" dirty="0">
                <a:solidFill>
                  <a:schemeClr val="tx1"/>
                </a:solidFill>
              </a:rPr>
              <a:t>  </a:t>
            </a:r>
            <a:r>
              <a:rPr lang="en-US" altLang="zh-TW" sz="2400" dirty="0" err="1">
                <a:solidFill>
                  <a:schemeClr val="tx1"/>
                </a:solidFill>
              </a:rPr>
              <a:t>mel</a:t>
            </a:r>
            <a:endParaRPr lang="en-US" altLang="zh-TW" sz="2400" dirty="0">
              <a:solidFill>
                <a:schemeClr val="tx1"/>
              </a:solidFill>
            </a:endParaRPr>
          </a:p>
          <a:p>
            <a:pPr algn="r"/>
            <a:endParaRPr lang="zh-TW" altLang="en-US" sz="2400" dirty="0"/>
          </a:p>
        </p:txBody>
      </p:sp>
      <p:sp>
        <p:nvSpPr>
          <p:cNvPr id="40" name="文字方塊 39">
            <a:extLst>
              <a:ext uri="{FF2B5EF4-FFF2-40B4-BE49-F238E27FC236}">
                <a16:creationId xmlns:a16="http://schemas.microsoft.com/office/drawing/2014/main" id="{C51A7731-9450-4184-9039-EDBAA12D3639}"/>
              </a:ext>
            </a:extLst>
          </p:cNvPr>
          <p:cNvSpPr txBox="1"/>
          <p:nvPr/>
        </p:nvSpPr>
        <p:spPr>
          <a:xfrm>
            <a:off x="2089290" y="24913972"/>
            <a:ext cx="106886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3600" dirty="0"/>
              <a:t>153</a:t>
            </a:r>
            <a:endParaRPr lang="zh-TW" altLang="en-US" sz="3600" dirty="0"/>
          </a:p>
        </p:txBody>
      </p:sp>
      <p:sp>
        <p:nvSpPr>
          <p:cNvPr id="41" name="文字方塊 40">
            <a:extLst>
              <a:ext uri="{FF2B5EF4-FFF2-40B4-BE49-F238E27FC236}">
                <a16:creationId xmlns:a16="http://schemas.microsoft.com/office/drawing/2014/main" id="{0CA5D36C-770F-4081-9630-1EFA24AC8CF7}"/>
              </a:ext>
            </a:extLst>
          </p:cNvPr>
          <p:cNvSpPr txBox="1"/>
          <p:nvPr/>
        </p:nvSpPr>
        <p:spPr>
          <a:xfrm>
            <a:off x="22015743" y="24791993"/>
            <a:ext cx="106886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3600" dirty="0"/>
              <a:t>177</a:t>
            </a:r>
            <a:endParaRPr lang="zh-TW" altLang="en-US" sz="3600" dirty="0"/>
          </a:p>
        </p:txBody>
      </p:sp>
      <p:sp>
        <p:nvSpPr>
          <p:cNvPr id="42" name="矩形 41">
            <a:extLst>
              <a:ext uri="{FF2B5EF4-FFF2-40B4-BE49-F238E27FC236}">
                <a16:creationId xmlns:a16="http://schemas.microsoft.com/office/drawing/2014/main" id="{F6E9F1A3-18C0-477C-8A45-72CA54DA195C}"/>
              </a:ext>
            </a:extLst>
          </p:cNvPr>
          <p:cNvSpPr/>
          <p:nvPr/>
        </p:nvSpPr>
        <p:spPr>
          <a:xfrm>
            <a:off x="3312063" y="18618706"/>
            <a:ext cx="11113803" cy="1353617"/>
          </a:xfrm>
          <a:prstGeom prst="rect">
            <a:avLst/>
          </a:prstGeom>
          <a:solidFill>
            <a:srgbClr val="D1FFD1">
              <a:alpha val="50196"/>
            </a:srgbClr>
          </a:solidFill>
          <a:ln>
            <a:solidFill>
              <a:srgbClr val="B5E5B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3305" tIns="31652" rIns="63305" bIns="3165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r"/>
            <a:r>
              <a:rPr lang="en-US" altLang="zh-TW" sz="2400" dirty="0" err="1">
                <a:solidFill>
                  <a:schemeClr val="tx1"/>
                </a:solidFill>
              </a:rPr>
              <a:t>mel+rhythm</a:t>
            </a:r>
            <a:endParaRPr lang="en-US" altLang="zh-TW" sz="2400" dirty="0">
              <a:solidFill>
                <a:schemeClr val="tx1"/>
              </a:solidFill>
            </a:endParaRPr>
          </a:p>
          <a:p>
            <a:pPr algn="r"/>
            <a:endParaRPr lang="zh-TW" altLang="en-US" sz="2400" dirty="0"/>
          </a:p>
        </p:txBody>
      </p:sp>
      <p:sp>
        <p:nvSpPr>
          <p:cNvPr id="43" name="文字方塊 42">
            <a:extLst>
              <a:ext uri="{FF2B5EF4-FFF2-40B4-BE49-F238E27FC236}">
                <a16:creationId xmlns:a16="http://schemas.microsoft.com/office/drawing/2014/main" id="{BCCB8832-9AFE-4D40-99D6-28B631FE66BF}"/>
              </a:ext>
            </a:extLst>
          </p:cNvPr>
          <p:cNvSpPr txBox="1"/>
          <p:nvPr/>
        </p:nvSpPr>
        <p:spPr>
          <a:xfrm>
            <a:off x="13925845" y="24791992"/>
            <a:ext cx="106886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3600" dirty="0"/>
              <a:t>165</a:t>
            </a:r>
            <a:endParaRPr lang="zh-TW" altLang="en-US" sz="360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23622000" cy="33423225"/>
          </a:xfrm>
          <a:prstGeom prst="rect">
            <a:avLst/>
          </a:prstGeom>
        </p:spPr>
      </p:pic>
      <p:sp>
        <p:nvSpPr>
          <p:cNvPr id="3" name="矩形 2">
            <a:extLst>
              <a:ext uri="{FF2B5EF4-FFF2-40B4-BE49-F238E27FC236}">
                <a16:creationId xmlns:a16="http://schemas.microsoft.com/office/drawing/2014/main" id="{8BE35B03-573D-438A-962A-5F38C4D6DE50}"/>
              </a:ext>
            </a:extLst>
          </p:cNvPr>
          <p:cNvSpPr/>
          <p:nvPr/>
        </p:nvSpPr>
        <p:spPr>
          <a:xfrm>
            <a:off x="3346477" y="2882351"/>
            <a:ext cx="996923" cy="1443070"/>
          </a:xfrm>
          <a:prstGeom prst="rect">
            <a:avLst/>
          </a:prstGeom>
          <a:solidFill>
            <a:srgbClr val="FFFFD9">
              <a:alpha val="50196"/>
            </a:srgbClr>
          </a:solidFill>
          <a:ln>
            <a:solidFill>
              <a:srgbClr val="E9E9C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3305" tIns="31652" rIns="63305" bIns="3165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r"/>
            <a:r>
              <a:rPr lang="en-US" altLang="zh-TW" sz="2400" dirty="0">
                <a:solidFill>
                  <a:schemeClr val="tx1"/>
                </a:solidFill>
              </a:rPr>
              <a:t>  </a:t>
            </a:r>
            <a:r>
              <a:rPr lang="en-US" altLang="zh-TW" sz="2400" dirty="0" err="1">
                <a:solidFill>
                  <a:schemeClr val="tx1"/>
                </a:solidFill>
              </a:rPr>
              <a:t>mel</a:t>
            </a:r>
            <a:endParaRPr lang="en-US" altLang="zh-TW" sz="2400" dirty="0">
              <a:solidFill>
                <a:schemeClr val="tx1"/>
              </a:solidFill>
            </a:endParaRPr>
          </a:p>
          <a:p>
            <a:pPr algn="r"/>
            <a:endParaRPr lang="zh-TW" altLang="en-US" sz="2400" dirty="0"/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9A7371D7-3CEC-40AE-A222-C37CB031F600}"/>
              </a:ext>
            </a:extLst>
          </p:cNvPr>
          <p:cNvSpPr/>
          <p:nvPr/>
        </p:nvSpPr>
        <p:spPr>
          <a:xfrm>
            <a:off x="2903454" y="4735960"/>
            <a:ext cx="15558211" cy="1443070"/>
          </a:xfrm>
          <a:prstGeom prst="rect">
            <a:avLst/>
          </a:prstGeom>
          <a:solidFill>
            <a:srgbClr val="FFFFD9">
              <a:alpha val="50196"/>
            </a:srgbClr>
          </a:solidFill>
          <a:ln>
            <a:solidFill>
              <a:srgbClr val="E9E9C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3305" tIns="31652" rIns="63305" bIns="3165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r"/>
            <a:r>
              <a:rPr lang="en-US" altLang="zh-TW" sz="2400" dirty="0">
                <a:solidFill>
                  <a:schemeClr val="tx1"/>
                </a:solidFill>
              </a:rPr>
              <a:t>  </a:t>
            </a:r>
            <a:r>
              <a:rPr lang="en-US" altLang="zh-TW" sz="2400" dirty="0" err="1">
                <a:solidFill>
                  <a:schemeClr val="tx1"/>
                </a:solidFill>
              </a:rPr>
              <a:t>mel</a:t>
            </a:r>
            <a:endParaRPr lang="en-US" altLang="zh-TW" sz="2400" dirty="0">
              <a:solidFill>
                <a:schemeClr val="tx1"/>
              </a:solidFill>
            </a:endParaRPr>
          </a:p>
          <a:p>
            <a:pPr algn="r"/>
            <a:endParaRPr lang="zh-TW" altLang="en-US" sz="2400" dirty="0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D75B823F-60A9-4685-9B86-1680B5C43676}"/>
              </a:ext>
            </a:extLst>
          </p:cNvPr>
          <p:cNvSpPr/>
          <p:nvPr/>
        </p:nvSpPr>
        <p:spPr>
          <a:xfrm>
            <a:off x="5571460" y="6331430"/>
            <a:ext cx="13042605" cy="1443070"/>
          </a:xfrm>
          <a:prstGeom prst="rect">
            <a:avLst/>
          </a:prstGeom>
          <a:solidFill>
            <a:srgbClr val="FFFFD9">
              <a:alpha val="50196"/>
            </a:srgbClr>
          </a:solidFill>
          <a:ln>
            <a:solidFill>
              <a:srgbClr val="E9E9C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3305" tIns="31652" rIns="63305" bIns="3165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r"/>
            <a:r>
              <a:rPr lang="en-US" altLang="zh-TW" sz="2400" dirty="0">
                <a:solidFill>
                  <a:schemeClr val="tx1"/>
                </a:solidFill>
              </a:rPr>
              <a:t>  </a:t>
            </a:r>
            <a:r>
              <a:rPr lang="en-US" altLang="zh-TW" sz="2400" dirty="0" err="1">
                <a:solidFill>
                  <a:schemeClr val="tx1"/>
                </a:solidFill>
              </a:rPr>
              <a:t>mel</a:t>
            </a:r>
            <a:endParaRPr lang="en-US" altLang="zh-TW" sz="2400" dirty="0">
              <a:solidFill>
                <a:schemeClr val="tx1"/>
              </a:solidFill>
            </a:endParaRPr>
          </a:p>
          <a:p>
            <a:pPr algn="r"/>
            <a:endParaRPr lang="zh-TW" altLang="en-US" sz="2400" dirty="0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A600518B-D6B7-4F34-BD85-C389634D51C5}"/>
              </a:ext>
            </a:extLst>
          </p:cNvPr>
          <p:cNvSpPr/>
          <p:nvPr/>
        </p:nvSpPr>
        <p:spPr>
          <a:xfrm>
            <a:off x="11546959" y="1157812"/>
            <a:ext cx="4423144" cy="1443070"/>
          </a:xfrm>
          <a:prstGeom prst="rect">
            <a:avLst/>
          </a:prstGeom>
          <a:solidFill>
            <a:srgbClr val="FFFFD9">
              <a:alpha val="50196"/>
            </a:srgbClr>
          </a:solidFill>
          <a:ln>
            <a:solidFill>
              <a:srgbClr val="E9E9C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3305" tIns="31652" rIns="63305" bIns="3165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r"/>
            <a:r>
              <a:rPr lang="en-US" altLang="zh-TW" sz="2400" dirty="0">
                <a:solidFill>
                  <a:schemeClr val="tx1"/>
                </a:solidFill>
              </a:rPr>
              <a:t>  </a:t>
            </a:r>
            <a:r>
              <a:rPr lang="en-US" altLang="zh-TW" sz="2400" dirty="0" err="1">
                <a:solidFill>
                  <a:schemeClr val="tx1"/>
                </a:solidFill>
              </a:rPr>
              <a:t>mel</a:t>
            </a:r>
            <a:endParaRPr lang="en-US" altLang="zh-TW" sz="2400" dirty="0">
              <a:solidFill>
                <a:schemeClr val="tx1"/>
              </a:solidFill>
            </a:endParaRPr>
          </a:p>
          <a:p>
            <a:pPr algn="r"/>
            <a:endParaRPr lang="zh-TW" altLang="en-US" sz="2400" dirty="0"/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C6F79D0D-F4BB-437E-8EF4-DE7B672D1C58}"/>
              </a:ext>
            </a:extLst>
          </p:cNvPr>
          <p:cNvSpPr/>
          <p:nvPr/>
        </p:nvSpPr>
        <p:spPr>
          <a:xfrm>
            <a:off x="18904688" y="1143085"/>
            <a:ext cx="3593805" cy="1443070"/>
          </a:xfrm>
          <a:prstGeom prst="rect">
            <a:avLst/>
          </a:prstGeom>
          <a:solidFill>
            <a:srgbClr val="FFFFD9">
              <a:alpha val="50196"/>
            </a:srgbClr>
          </a:solidFill>
          <a:ln>
            <a:solidFill>
              <a:srgbClr val="E9E9C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3305" tIns="31652" rIns="63305" bIns="3165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r"/>
            <a:r>
              <a:rPr lang="en-US" altLang="zh-TW" sz="2400" dirty="0">
                <a:solidFill>
                  <a:schemeClr val="tx1"/>
                </a:solidFill>
              </a:rPr>
              <a:t>  </a:t>
            </a:r>
            <a:r>
              <a:rPr lang="en-US" altLang="zh-TW" sz="2400" dirty="0" err="1">
                <a:solidFill>
                  <a:schemeClr val="tx1"/>
                </a:solidFill>
              </a:rPr>
              <a:t>mel</a:t>
            </a:r>
            <a:endParaRPr lang="en-US" altLang="zh-TW" sz="2400" dirty="0">
              <a:solidFill>
                <a:schemeClr val="tx1"/>
              </a:solidFill>
            </a:endParaRPr>
          </a:p>
          <a:p>
            <a:pPr algn="r"/>
            <a:endParaRPr lang="zh-TW" altLang="en-US" sz="2400" dirty="0"/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57FD70BD-F622-487C-964F-AD1B5D59356B}"/>
              </a:ext>
            </a:extLst>
          </p:cNvPr>
          <p:cNvSpPr/>
          <p:nvPr/>
        </p:nvSpPr>
        <p:spPr>
          <a:xfrm>
            <a:off x="18904688" y="17283155"/>
            <a:ext cx="3593805" cy="1443070"/>
          </a:xfrm>
          <a:prstGeom prst="rect">
            <a:avLst/>
          </a:prstGeom>
          <a:solidFill>
            <a:srgbClr val="FFFFD9">
              <a:alpha val="50196"/>
            </a:srgbClr>
          </a:solidFill>
          <a:ln>
            <a:solidFill>
              <a:srgbClr val="E9E9C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3305" tIns="31652" rIns="63305" bIns="3165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r"/>
            <a:r>
              <a:rPr lang="en-US" altLang="zh-TW" sz="2400" dirty="0">
                <a:solidFill>
                  <a:schemeClr val="tx1"/>
                </a:solidFill>
              </a:rPr>
              <a:t>  </a:t>
            </a:r>
            <a:r>
              <a:rPr lang="en-US" altLang="zh-TW" sz="2400" dirty="0" err="1">
                <a:solidFill>
                  <a:schemeClr val="tx1"/>
                </a:solidFill>
              </a:rPr>
              <a:t>mel</a:t>
            </a:r>
            <a:endParaRPr lang="en-US" altLang="zh-TW" sz="2400" dirty="0">
              <a:solidFill>
                <a:schemeClr val="tx1"/>
              </a:solidFill>
            </a:endParaRPr>
          </a:p>
          <a:p>
            <a:pPr algn="r"/>
            <a:endParaRPr lang="zh-TW" altLang="en-US" sz="2400" dirty="0"/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7D29BF38-3689-49C7-B99D-30007753361C}"/>
              </a:ext>
            </a:extLst>
          </p:cNvPr>
          <p:cNvSpPr/>
          <p:nvPr/>
        </p:nvSpPr>
        <p:spPr>
          <a:xfrm>
            <a:off x="18904688" y="18802943"/>
            <a:ext cx="3593805" cy="1443070"/>
          </a:xfrm>
          <a:prstGeom prst="rect">
            <a:avLst/>
          </a:prstGeom>
          <a:solidFill>
            <a:srgbClr val="FFFFD9">
              <a:alpha val="50196"/>
            </a:srgbClr>
          </a:solidFill>
          <a:ln>
            <a:solidFill>
              <a:srgbClr val="E9E9C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3305" tIns="31652" rIns="63305" bIns="3165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r"/>
            <a:r>
              <a:rPr lang="en-US" altLang="zh-TW" sz="2400" dirty="0">
                <a:solidFill>
                  <a:schemeClr val="tx1"/>
                </a:solidFill>
              </a:rPr>
              <a:t>  </a:t>
            </a:r>
            <a:r>
              <a:rPr lang="en-US" altLang="zh-TW" sz="2400" dirty="0" err="1">
                <a:solidFill>
                  <a:schemeClr val="tx1"/>
                </a:solidFill>
              </a:rPr>
              <a:t>mel</a:t>
            </a:r>
            <a:endParaRPr lang="en-US" altLang="zh-TW" sz="2400" dirty="0">
              <a:solidFill>
                <a:schemeClr val="tx1"/>
              </a:solidFill>
            </a:endParaRPr>
          </a:p>
          <a:p>
            <a:pPr algn="r"/>
            <a:endParaRPr lang="zh-TW" altLang="en-US" sz="2400" dirty="0"/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60E208F6-68D5-440A-BCBF-ED75BF0D6C03}"/>
              </a:ext>
            </a:extLst>
          </p:cNvPr>
          <p:cNvSpPr/>
          <p:nvPr/>
        </p:nvSpPr>
        <p:spPr>
          <a:xfrm>
            <a:off x="18925968" y="6422965"/>
            <a:ext cx="3572525" cy="1260000"/>
          </a:xfrm>
          <a:prstGeom prst="rect">
            <a:avLst/>
          </a:prstGeom>
          <a:solidFill>
            <a:srgbClr val="D8F3F4">
              <a:alpha val="45098"/>
            </a:srgbClr>
          </a:solidFill>
          <a:ln>
            <a:solidFill>
              <a:srgbClr val="76C0D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3305" tIns="31652" rIns="63305" bIns="3165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r"/>
            <a:r>
              <a:rPr lang="en-US" altLang="zh-TW" sz="2400" dirty="0" err="1">
                <a:solidFill>
                  <a:schemeClr val="tx1"/>
                </a:solidFill>
              </a:rPr>
              <a:t>mel+harm</a:t>
            </a:r>
            <a:endParaRPr lang="en-US" altLang="zh-TW" sz="2400" dirty="0">
              <a:solidFill>
                <a:schemeClr val="tx1"/>
              </a:solidFill>
            </a:endParaRPr>
          </a:p>
          <a:p>
            <a:pPr algn="r"/>
            <a:endParaRPr lang="zh-TW" altLang="en-US" sz="2400" dirty="0"/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FC4C6932-27A8-4815-B65D-CB32AAB4E0F5}"/>
              </a:ext>
            </a:extLst>
          </p:cNvPr>
          <p:cNvSpPr/>
          <p:nvPr/>
        </p:nvSpPr>
        <p:spPr>
          <a:xfrm>
            <a:off x="19078368" y="7914761"/>
            <a:ext cx="3572525" cy="1260000"/>
          </a:xfrm>
          <a:prstGeom prst="rect">
            <a:avLst/>
          </a:prstGeom>
          <a:solidFill>
            <a:srgbClr val="D8F3F4">
              <a:alpha val="45098"/>
            </a:srgbClr>
          </a:solidFill>
          <a:ln>
            <a:solidFill>
              <a:srgbClr val="76C0D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3305" tIns="31652" rIns="63305" bIns="3165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r"/>
            <a:r>
              <a:rPr lang="en-US" altLang="zh-TW" sz="2400" dirty="0" err="1">
                <a:solidFill>
                  <a:schemeClr val="tx1"/>
                </a:solidFill>
              </a:rPr>
              <a:t>mel+harm</a:t>
            </a:r>
            <a:endParaRPr lang="en-US" altLang="zh-TW" sz="2400" dirty="0">
              <a:solidFill>
                <a:schemeClr val="tx1"/>
              </a:solidFill>
            </a:endParaRPr>
          </a:p>
          <a:p>
            <a:pPr algn="r"/>
            <a:endParaRPr lang="zh-TW" altLang="en-US" sz="2400" dirty="0"/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05C6205A-96AC-453C-90FB-260F6E199780}"/>
              </a:ext>
            </a:extLst>
          </p:cNvPr>
          <p:cNvSpPr/>
          <p:nvPr/>
        </p:nvSpPr>
        <p:spPr>
          <a:xfrm>
            <a:off x="19050893" y="3230564"/>
            <a:ext cx="3447600" cy="1260000"/>
          </a:xfrm>
          <a:prstGeom prst="rect">
            <a:avLst/>
          </a:prstGeom>
          <a:solidFill>
            <a:srgbClr val="FFD9D9">
              <a:alpha val="45098"/>
            </a:srgbClr>
          </a:solidFill>
          <a:ln>
            <a:solidFill>
              <a:srgbClr val="E5BEB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3305" tIns="31652" rIns="63305" bIns="3165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r"/>
            <a:r>
              <a:rPr lang="en-US" altLang="zh-TW" sz="2400" dirty="0">
                <a:solidFill>
                  <a:schemeClr val="tx1"/>
                </a:solidFill>
              </a:rPr>
              <a:t>harm</a:t>
            </a:r>
          </a:p>
          <a:p>
            <a:pPr algn="r"/>
            <a:endParaRPr lang="zh-TW" altLang="en-US" sz="2400" dirty="0"/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4E5A352B-38FC-4E1C-9280-CF2CE70E72FC}"/>
              </a:ext>
            </a:extLst>
          </p:cNvPr>
          <p:cNvSpPr/>
          <p:nvPr/>
        </p:nvSpPr>
        <p:spPr>
          <a:xfrm>
            <a:off x="18904688" y="4969830"/>
            <a:ext cx="3447600" cy="1260000"/>
          </a:xfrm>
          <a:prstGeom prst="rect">
            <a:avLst/>
          </a:prstGeom>
          <a:solidFill>
            <a:srgbClr val="FFD9D9">
              <a:alpha val="45098"/>
            </a:srgbClr>
          </a:solidFill>
          <a:ln>
            <a:solidFill>
              <a:srgbClr val="E5BEB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3305" tIns="31652" rIns="63305" bIns="3165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r"/>
            <a:r>
              <a:rPr lang="en-US" altLang="zh-TW" sz="2400" dirty="0">
                <a:solidFill>
                  <a:schemeClr val="tx1"/>
                </a:solidFill>
              </a:rPr>
              <a:t>harm</a:t>
            </a:r>
          </a:p>
          <a:p>
            <a:pPr algn="r"/>
            <a:endParaRPr lang="zh-TW" altLang="en-US" sz="2400" dirty="0"/>
          </a:p>
        </p:txBody>
      </p:sp>
      <p:sp>
        <p:nvSpPr>
          <p:cNvPr id="19" name="矩形 18">
            <a:extLst>
              <a:ext uri="{FF2B5EF4-FFF2-40B4-BE49-F238E27FC236}">
                <a16:creationId xmlns:a16="http://schemas.microsoft.com/office/drawing/2014/main" id="{A75DC979-381F-4A77-A71B-0F58072F84D7}"/>
              </a:ext>
            </a:extLst>
          </p:cNvPr>
          <p:cNvSpPr/>
          <p:nvPr/>
        </p:nvSpPr>
        <p:spPr>
          <a:xfrm>
            <a:off x="19078367" y="9654990"/>
            <a:ext cx="3420125" cy="1260000"/>
          </a:xfrm>
          <a:prstGeom prst="rect">
            <a:avLst/>
          </a:prstGeom>
          <a:solidFill>
            <a:srgbClr val="D9D9FF">
              <a:alpha val="40000"/>
            </a:srgbClr>
          </a:solidFill>
          <a:ln>
            <a:solidFill>
              <a:srgbClr val="BEBEE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3305" tIns="31652" rIns="63305" bIns="3165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r"/>
            <a:r>
              <a:rPr lang="en-US" altLang="zh-TW" sz="2400" dirty="0">
                <a:solidFill>
                  <a:schemeClr val="tx1"/>
                </a:solidFill>
              </a:rPr>
              <a:t>rhythm</a:t>
            </a:r>
          </a:p>
          <a:p>
            <a:pPr algn="r"/>
            <a:endParaRPr lang="zh-TW" altLang="en-US" sz="2400" dirty="0"/>
          </a:p>
        </p:txBody>
      </p:sp>
      <p:sp>
        <p:nvSpPr>
          <p:cNvPr id="20" name="矩形 19">
            <a:extLst>
              <a:ext uri="{FF2B5EF4-FFF2-40B4-BE49-F238E27FC236}">
                <a16:creationId xmlns:a16="http://schemas.microsoft.com/office/drawing/2014/main" id="{F5B5EC45-E001-4B4C-A101-0D29CE8B936E}"/>
              </a:ext>
            </a:extLst>
          </p:cNvPr>
          <p:cNvSpPr/>
          <p:nvPr/>
        </p:nvSpPr>
        <p:spPr>
          <a:xfrm>
            <a:off x="18925969" y="11223060"/>
            <a:ext cx="3648724" cy="1260000"/>
          </a:xfrm>
          <a:prstGeom prst="rect">
            <a:avLst/>
          </a:prstGeom>
          <a:solidFill>
            <a:srgbClr val="D9D9FF">
              <a:alpha val="40000"/>
            </a:srgbClr>
          </a:solidFill>
          <a:ln>
            <a:solidFill>
              <a:srgbClr val="BEBEE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3305" tIns="31652" rIns="63305" bIns="3165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r"/>
            <a:r>
              <a:rPr lang="en-US" altLang="zh-TW" sz="2400" dirty="0">
                <a:solidFill>
                  <a:schemeClr val="tx1"/>
                </a:solidFill>
              </a:rPr>
              <a:t>rhythm</a:t>
            </a:r>
          </a:p>
          <a:p>
            <a:pPr algn="r"/>
            <a:endParaRPr lang="zh-TW" altLang="en-US" sz="2400" dirty="0"/>
          </a:p>
        </p:txBody>
      </p:sp>
      <p:sp>
        <p:nvSpPr>
          <p:cNvPr id="21" name="矩形 20">
            <a:extLst>
              <a:ext uri="{FF2B5EF4-FFF2-40B4-BE49-F238E27FC236}">
                <a16:creationId xmlns:a16="http://schemas.microsoft.com/office/drawing/2014/main" id="{FDBF3FED-4B04-4637-BB7D-72FDF46C0295}"/>
              </a:ext>
            </a:extLst>
          </p:cNvPr>
          <p:cNvSpPr/>
          <p:nvPr/>
        </p:nvSpPr>
        <p:spPr>
          <a:xfrm>
            <a:off x="18969809" y="12714856"/>
            <a:ext cx="3420125" cy="1260000"/>
          </a:xfrm>
          <a:prstGeom prst="rect">
            <a:avLst/>
          </a:prstGeom>
          <a:solidFill>
            <a:srgbClr val="D9D9FF">
              <a:alpha val="40000"/>
            </a:srgbClr>
          </a:solidFill>
          <a:ln>
            <a:solidFill>
              <a:srgbClr val="BEBEE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3305" tIns="31652" rIns="63305" bIns="3165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r"/>
            <a:r>
              <a:rPr lang="en-US" altLang="zh-TW" sz="2400" dirty="0">
                <a:solidFill>
                  <a:schemeClr val="tx1"/>
                </a:solidFill>
              </a:rPr>
              <a:t>rhythm</a:t>
            </a:r>
          </a:p>
          <a:p>
            <a:pPr algn="r"/>
            <a:endParaRPr lang="zh-TW" altLang="en-US" sz="2400" dirty="0"/>
          </a:p>
        </p:txBody>
      </p:sp>
      <p:sp>
        <p:nvSpPr>
          <p:cNvPr id="22" name="矩形 21">
            <a:extLst>
              <a:ext uri="{FF2B5EF4-FFF2-40B4-BE49-F238E27FC236}">
                <a16:creationId xmlns:a16="http://schemas.microsoft.com/office/drawing/2014/main" id="{6E88AF3C-6530-483D-B060-7E03634552B9}"/>
              </a:ext>
            </a:extLst>
          </p:cNvPr>
          <p:cNvSpPr/>
          <p:nvPr/>
        </p:nvSpPr>
        <p:spPr>
          <a:xfrm>
            <a:off x="18991527" y="14223289"/>
            <a:ext cx="3420125" cy="1260000"/>
          </a:xfrm>
          <a:prstGeom prst="rect">
            <a:avLst/>
          </a:prstGeom>
          <a:solidFill>
            <a:srgbClr val="D9D9FF">
              <a:alpha val="40000"/>
            </a:srgbClr>
          </a:solidFill>
          <a:ln>
            <a:solidFill>
              <a:srgbClr val="BEBEE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3305" tIns="31652" rIns="63305" bIns="3165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r"/>
            <a:r>
              <a:rPr lang="en-US" altLang="zh-TW" sz="2400" dirty="0">
                <a:solidFill>
                  <a:schemeClr val="tx1"/>
                </a:solidFill>
              </a:rPr>
              <a:t>rhythm</a:t>
            </a:r>
          </a:p>
          <a:p>
            <a:pPr algn="r"/>
            <a:endParaRPr lang="zh-TW" altLang="en-US" sz="2400" dirty="0"/>
          </a:p>
        </p:txBody>
      </p:sp>
      <p:sp>
        <p:nvSpPr>
          <p:cNvPr id="23" name="矩形 22">
            <a:extLst>
              <a:ext uri="{FF2B5EF4-FFF2-40B4-BE49-F238E27FC236}">
                <a16:creationId xmlns:a16="http://schemas.microsoft.com/office/drawing/2014/main" id="{D87EB946-37C4-4A65-82BF-EAA2043F2E45}"/>
              </a:ext>
            </a:extLst>
          </p:cNvPr>
          <p:cNvSpPr/>
          <p:nvPr/>
        </p:nvSpPr>
        <p:spPr>
          <a:xfrm>
            <a:off x="19064630" y="15774722"/>
            <a:ext cx="3420125" cy="1260000"/>
          </a:xfrm>
          <a:prstGeom prst="rect">
            <a:avLst/>
          </a:prstGeom>
          <a:solidFill>
            <a:srgbClr val="D9D9FF">
              <a:alpha val="40000"/>
            </a:srgbClr>
          </a:solidFill>
          <a:ln>
            <a:solidFill>
              <a:srgbClr val="BEBEE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3305" tIns="31652" rIns="63305" bIns="3165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r"/>
            <a:r>
              <a:rPr lang="en-US" altLang="zh-TW" sz="2400" dirty="0">
                <a:solidFill>
                  <a:schemeClr val="tx1"/>
                </a:solidFill>
              </a:rPr>
              <a:t>rhythm</a:t>
            </a:r>
          </a:p>
          <a:p>
            <a:pPr algn="r"/>
            <a:endParaRPr lang="zh-TW" altLang="en-US" sz="2400" dirty="0"/>
          </a:p>
        </p:txBody>
      </p:sp>
      <p:sp>
        <p:nvSpPr>
          <p:cNvPr id="24" name="矩形 23">
            <a:extLst>
              <a:ext uri="{FF2B5EF4-FFF2-40B4-BE49-F238E27FC236}">
                <a16:creationId xmlns:a16="http://schemas.microsoft.com/office/drawing/2014/main" id="{DC8DFB27-3EB8-4618-B5A9-EB599FE492E2}"/>
              </a:ext>
            </a:extLst>
          </p:cNvPr>
          <p:cNvSpPr/>
          <p:nvPr/>
        </p:nvSpPr>
        <p:spPr>
          <a:xfrm>
            <a:off x="18932163" y="20574817"/>
            <a:ext cx="3420125" cy="1260000"/>
          </a:xfrm>
          <a:prstGeom prst="rect">
            <a:avLst/>
          </a:prstGeom>
          <a:solidFill>
            <a:srgbClr val="D9D9FF">
              <a:alpha val="40000"/>
            </a:srgbClr>
          </a:solidFill>
          <a:ln>
            <a:solidFill>
              <a:srgbClr val="BEBEE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3305" tIns="31652" rIns="63305" bIns="3165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r"/>
            <a:r>
              <a:rPr lang="en-US" altLang="zh-TW" sz="2400" dirty="0">
                <a:solidFill>
                  <a:schemeClr val="tx1"/>
                </a:solidFill>
              </a:rPr>
              <a:t>rhythm</a:t>
            </a:r>
          </a:p>
          <a:p>
            <a:pPr algn="r"/>
            <a:endParaRPr lang="zh-TW" altLang="en-US" sz="2400" dirty="0"/>
          </a:p>
        </p:txBody>
      </p:sp>
      <p:sp>
        <p:nvSpPr>
          <p:cNvPr id="25" name="矩形 24">
            <a:extLst>
              <a:ext uri="{FF2B5EF4-FFF2-40B4-BE49-F238E27FC236}">
                <a16:creationId xmlns:a16="http://schemas.microsoft.com/office/drawing/2014/main" id="{5C9A0608-D0D2-4F49-9B4F-13700B45A18A}"/>
              </a:ext>
            </a:extLst>
          </p:cNvPr>
          <p:cNvSpPr/>
          <p:nvPr/>
        </p:nvSpPr>
        <p:spPr>
          <a:xfrm>
            <a:off x="18904688" y="22163621"/>
            <a:ext cx="3420125" cy="1260000"/>
          </a:xfrm>
          <a:prstGeom prst="rect">
            <a:avLst/>
          </a:prstGeom>
          <a:solidFill>
            <a:srgbClr val="D9D9FF">
              <a:alpha val="40000"/>
            </a:srgbClr>
          </a:solidFill>
          <a:ln>
            <a:solidFill>
              <a:srgbClr val="BEBEE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3305" tIns="31652" rIns="63305" bIns="3165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r"/>
            <a:r>
              <a:rPr lang="en-US" altLang="zh-TW" sz="2400" dirty="0">
                <a:solidFill>
                  <a:schemeClr val="tx1"/>
                </a:solidFill>
              </a:rPr>
              <a:t>rhythm</a:t>
            </a:r>
          </a:p>
          <a:p>
            <a:pPr algn="r"/>
            <a:endParaRPr lang="zh-TW" altLang="en-US" sz="2400" dirty="0"/>
          </a:p>
        </p:txBody>
      </p:sp>
      <p:sp>
        <p:nvSpPr>
          <p:cNvPr id="26" name="矩形 25">
            <a:extLst>
              <a:ext uri="{FF2B5EF4-FFF2-40B4-BE49-F238E27FC236}">
                <a16:creationId xmlns:a16="http://schemas.microsoft.com/office/drawing/2014/main" id="{9BE49532-DFBC-451F-BBCA-8EE305B30CC2}"/>
              </a:ext>
            </a:extLst>
          </p:cNvPr>
          <p:cNvSpPr/>
          <p:nvPr/>
        </p:nvSpPr>
        <p:spPr>
          <a:xfrm>
            <a:off x="18969809" y="23423621"/>
            <a:ext cx="3420125" cy="1260000"/>
          </a:xfrm>
          <a:prstGeom prst="rect">
            <a:avLst/>
          </a:prstGeom>
          <a:solidFill>
            <a:srgbClr val="D9D9FF">
              <a:alpha val="40000"/>
            </a:srgbClr>
          </a:solidFill>
          <a:ln>
            <a:solidFill>
              <a:srgbClr val="BEBEE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3305" tIns="31652" rIns="63305" bIns="3165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r"/>
            <a:r>
              <a:rPr lang="en-US" altLang="zh-TW" sz="2400" dirty="0">
                <a:solidFill>
                  <a:schemeClr val="tx1"/>
                </a:solidFill>
              </a:rPr>
              <a:t>rhythm</a:t>
            </a:r>
          </a:p>
          <a:p>
            <a:pPr algn="r"/>
            <a:endParaRPr lang="zh-TW" altLang="en-US" sz="2400" dirty="0"/>
          </a:p>
        </p:txBody>
      </p:sp>
      <p:sp>
        <p:nvSpPr>
          <p:cNvPr id="28" name="文字方塊 27">
            <a:extLst>
              <a:ext uri="{FF2B5EF4-FFF2-40B4-BE49-F238E27FC236}">
                <a16:creationId xmlns:a16="http://schemas.microsoft.com/office/drawing/2014/main" id="{81A1F19C-55D8-4B7D-9985-562D485C3C57}"/>
              </a:ext>
            </a:extLst>
          </p:cNvPr>
          <p:cNvSpPr txBox="1"/>
          <p:nvPr/>
        </p:nvSpPr>
        <p:spPr>
          <a:xfrm>
            <a:off x="2111594" y="25115158"/>
            <a:ext cx="106886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3600" dirty="0"/>
              <a:t>177</a:t>
            </a:r>
            <a:endParaRPr lang="zh-TW" altLang="en-US" sz="3600" dirty="0"/>
          </a:p>
        </p:txBody>
      </p:sp>
      <p:sp>
        <p:nvSpPr>
          <p:cNvPr id="29" name="文字方塊 28">
            <a:extLst>
              <a:ext uri="{FF2B5EF4-FFF2-40B4-BE49-F238E27FC236}">
                <a16:creationId xmlns:a16="http://schemas.microsoft.com/office/drawing/2014/main" id="{7E920240-7837-4F32-9A9B-D836A1951993}"/>
              </a:ext>
            </a:extLst>
          </p:cNvPr>
          <p:cNvSpPr txBox="1"/>
          <p:nvPr/>
        </p:nvSpPr>
        <p:spPr>
          <a:xfrm>
            <a:off x="21817853" y="24963962"/>
            <a:ext cx="106886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3600" dirty="0"/>
              <a:t>204</a:t>
            </a:r>
            <a:endParaRPr lang="zh-TW" altLang="en-US" sz="3600" dirty="0"/>
          </a:p>
        </p:txBody>
      </p:sp>
      <p:sp>
        <p:nvSpPr>
          <p:cNvPr id="31" name="矩形 30">
            <a:extLst>
              <a:ext uri="{FF2B5EF4-FFF2-40B4-BE49-F238E27FC236}">
                <a16:creationId xmlns:a16="http://schemas.microsoft.com/office/drawing/2014/main" id="{FD54A39F-DB1F-4C4D-9B24-4F80E5E9A93A}"/>
              </a:ext>
            </a:extLst>
          </p:cNvPr>
          <p:cNvSpPr/>
          <p:nvPr/>
        </p:nvSpPr>
        <p:spPr>
          <a:xfrm>
            <a:off x="7191415" y="3034751"/>
            <a:ext cx="11422650" cy="1443070"/>
          </a:xfrm>
          <a:prstGeom prst="rect">
            <a:avLst/>
          </a:prstGeom>
          <a:solidFill>
            <a:srgbClr val="FFFFD9">
              <a:alpha val="50196"/>
            </a:srgbClr>
          </a:solidFill>
          <a:ln>
            <a:solidFill>
              <a:srgbClr val="E9E9C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3305" tIns="31652" rIns="63305" bIns="3165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r"/>
            <a:r>
              <a:rPr lang="en-US" altLang="zh-TW" sz="2400" dirty="0">
                <a:solidFill>
                  <a:schemeClr val="tx1"/>
                </a:solidFill>
              </a:rPr>
              <a:t>  </a:t>
            </a:r>
            <a:r>
              <a:rPr lang="en-US" altLang="zh-TW" sz="2400" dirty="0" err="1">
                <a:solidFill>
                  <a:schemeClr val="tx1"/>
                </a:solidFill>
              </a:rPr>
              <a:t>mel</a:t>
            </a:r>
            <a:endParaRPr lang="en-US" altLang="zh-TW" sz="2400" dirty="0">
              <a:solidFill>
                <a:schemeClr val="tx1"/>
              </a:solidFill>
            </a:endParaRPr>
          </a:p>
          <a:p>
            <a:pPr algn="r"/>
            <a:endParaRPr lang="zh-TW" altLang="en-US" sz="24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316</TotalTime>
  <Words>540</Words>
  <Application>Microsoft Office PowerPoint</Application>
  <PresentationFormat>自訂</PresentationFormat>
  <Paragraphs>320</Paragraphs>
  <Slides>15</Slides>
  <Notes>4</Notes>
  <HiddenSlides>0</HiddenSlides>
  <MMClips>0</MMClips>
  <ScaleCrop>false</ScaleCrop>
  <HeadingPairs>
    <vt:vector size="6" baseType="variant">
      <vt:variant>
        <vt:lpstr>使用字型</vt:lpstr>
      </vt:variant>
      <vt:variant>
        <vt:i4>2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15</vt:i4>
      </vt:variant>
    </vt:vector>
  </HeadingPairs>
  <TitlesOfParts>
    <vt:vector size="18" baseType="lpstr">
      <vt:lpstr>Arial</vt:lpstr>
      <vt:lpstr>Calibri</vt:lpstr>
      <vt:lpstr>Office Theme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subject/>
  <dc:creator/>
  <cp:keywords/>
  <dc:description>generated using python-pptx</dc:description>
  <cp:lastModifiedBy>WayonLin</cp:lastModifiedBy>
  <cp:revision>24</cp:revision>
  <dcterms:created xsi:type="dcterms:W3CDTF">2013-01-27T09:14:16Z</dcterms:created>
  <dcterms:modified xsi:type="dcterms:W3CDTF">2023-10-17T07:52:08Z</dcterms:modified>
  <cp:category/>
</cp:coreProperties>
</file>

<file path=docProps/thumbnail.jpeg>
</file>